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7" r:id="rId1"/>
  </p:sldMasterIdLst>
  <p:notesMasterIdLst>
    <p:notesMasterId r:id="rId4"/>
  </p:notesMasterIdLst>
  <p:sldIdLst>
    <p:sldId id="276" r:id="rId2"/>
    <p:sldId id="27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 autoAdjust="0"/>
    <p:restoredTop sz="97611" autoAdjust="0"/>
  </p:normalViewPr>
  <p:slideViewPr>
    <p:cSldViewPr snapToGrid="0" snapToObjects="1">
      <p:cViewPr>
        <p:scale>
          <a:sx n="75" d="100"/>
          <a:sy n="75" d="100"/>
        </p:scale>
        <p:origin x="-1856" y="-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10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60CAF-97D2-7D48-90AE-A65C478243F6}" type="datetimeFigureOut">
              <a:rPr lang="en-US" smtClean="0"/>
              <a:t>8/6/15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2E61C-67E7-3A45-B18C-FFDC18B95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38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2E61C-67E7-3A45-B18C-FFDC18B953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07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DB4-E23A-4F4A-A4EF-9DCB28C2D6E7}" type="datetimeFigureOut">
              <a:rPr lang="en-US" smtClean="0"/>
              <a:t>8/6/15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862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DB4-E23A-4F4A-A4EF-9DCB28C2D6E7}" type="datetimeFigureOut">
              <a:rPr lang="en-US" smtClean="0"/>
              <a:t>8/6/15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47D1F-83A1-234F-A44A-22C733C1D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82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DB4-E23A-4F4A-A4EF-9DCB28C2D6E7}" type="datetimeFigureOut">
              <a:rPr lang="en-US" smtClean="0"/>
              <a:t>8/6/15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47D1F-83A1-234F-A44A-22C733C1D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31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DB4-E23A-4F4A-A4EF-9DCB28C2D6E7}" type="datetimeFigureOut">
              <a:rPr lang="en-US" smtClean="0"/>
              <a:t>8/6/15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47D1F-83A1-234F-A44A-22C733C1D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273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DB4-E23A-4F4A-A4EF-9DCB28C2D6E7}" type="datetimeFigureOut">
              <a:rPr lang="en-US" smtClean="0"/>
              <a:t>8/6/15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47D1F-83A1-234F-A44A-22C733C1D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343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DB4-E23A-4F4A-A4EF-9DCB28C2D6E7}" type="datetimeFigureOut">
              <a:rPr lang="en-US" smtClean="0"/>
              <a:t>8/6/15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47D1F-83A1-234F-A44A-22C733C1D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331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DB4-E23A-4F4A-A4EF-9DCB28C2D6E7}" type="datetimeFigureOut">
              <a:rPr lang="en-US" smtClean="0"/>
              <a:t>8/6/15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47D1F-83A1-234F-A44A-22C733C1D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74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DB4-E23A-4F4A-A4EF-9DCB28C2D6E7}" type="datetimeFigureOut">
              <a:rPr lang="en-US" smtClean="0"/>
              <a:t>8/6/15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47D1F-83A1-234F-A44A-22C733C1D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28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DB4-E23A-4F4A-A4EF-9DCB28C2D6E7}" type="datetimeFigureOut">
              <a:rPr lang="en-US" smtClean="0"/>
              <a:t>8/6/15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47D1F-83A1-234F-A44A-22C733C1D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26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DB4-E23A-4F4A-A4EF-9DCB28C2D6E7}" type="datetimeFigureOut">
              <a:rPr lang="en-US" smtClean="0"/>
              <a:t>8/6/15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12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DB4-E23A-4F4A-A4EF-9DCB28C2D6E7}" type="datetimeFigureOut">
              <a:rPr lang="en-US" smtClean="0"/>
              <a:t>8/6/15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47D1F-83A1-234F-A44A-22C733C1D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5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46DB4-E23A-4F4A-A4EF-9DCB28C2D6E7}" type="datetimeFigureOut">
              <a:rPr lang="en-US" smtClean="0"/>
              <a:t>8/6/15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47D1F-83A1-234F-A44A-22C733C1D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33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9000" y="812800"/>
            <a:ext cx="65278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Turtle Compasses</a:t>
            </a:r>
          </a:p>
          <a:p>
            <a:endParaRPr lang="en-US" dirty="0"/>
          </a:p>
          <a:p>
            <a:r>
              <a:rPr lang="en-US" dirty="0"/>
              <a:t>Teacher instructions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/>
              <a:t>I printed the protractors </a:t>
            </a:r>
            <a:r>
              <a:rPr lang="en-US" dirty="0" smtClean="0"/>
              <a:t>on </a:t>
            </a:r>
            <a:r>
              <a:rPr lang="en-US" dirty="0"/>
              <a:t>card stock, and adjusted the color so that </a:t>
            </a:r>
            <a:r>
              <a:rPr lang="en-US" dirty="0" smtClean="0"/>
              <a:t>the numbers were all legible.</a:t>
            </a:r>
          </a:p>
          <a:p>
            <a:endParaRPr lang="en-US" dirty="0"/>
          </a:p>
          <a:p>
            <a:r>
              <a:rPr lang="en-US" dirty="0"/>
              <a:t>I cut out the turtle arrows on </a:t>
            </a:r>
            <a:r>
              <a:rPr lang="en-US" dirty="0" smtClean="0"/>
              <a:t>colored </a:t>
            </a:r>
            <a:r>
              <a:rPr lang="en-US" dirty="0"/>
              <a:t>card stock , and pre-punched all the holes.  Students will attach the arrow to the protractor using a brad, and use a highlighter to make a way to </a:t>
            </a:r>
            <a:r>
              <a:rPr lang="en-US" dirty="0" smtClean="0"/>
              <a:t>distinguish outer measurements (right turn) from the inner measurements (left turn).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655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Nautical Protractor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97" y="271778"/>
            <a:ext cx="4312133" cy="4297680"/>
          </a:xfrm>
          <a:prstGeom prst="rect">
            <a:avLst/>
          </a:prstGeom>
        </p:spPr>
      </p:pic>
      <p:pic>
        <p:nvPicPr>
          <p:cNvPr id="16" name="Picture 15" descr="Nautical Protractor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01" y="2301240"/>
            <a:ext cx="4312133" cy="429768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275124" y="4757418"/>
            <a:ext cx="334778" cy="1847396"/>
            <a:chOff x="2129324" y="1917700"/>
            <a:chExt cx="334778" cy="1847396"/>
          </a:xfrm>
        </p:grpSpPr>
        <p:sp>
          <p:nvSpPr>
            <p:cNvPr id="18" name="Right Arrow 17"/>
            <p:cNvSpPr/>
            <p:nvPr/>
          </p:nvSpPr>
          <p:spPr>
            <a:xfrm rot="5400000">
              <a:off x="1373015" y="2674009"/>
              <a:ext cx="1847396" cy="334778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165834" y="2441851"/>
              <a:ext cx="262606" cy="396244"/>
              <a:chOff x="998220" y="462643"/>
              <a:chExt cx="462280" cy="887369"/>
            </a:xfrm>
          </p:grpSpPr>
          <p:sp>
            <p:nvSpPr>
              <p:cNvPr id="20" name="Isosceles Triangle 19"/>
              <p:cNvSpPr/>
              <p:nvPr/>
            </p:nvSpPr>
            <p:spPr>
              <a:xfrm>
                <a:off x="1060196" y="462643"/>
                <a:ext cx="349504" cy="317500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130300" y="1117600"/>
                <a:ext cx="190500" cy="23241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 rot="19260000">
                <a:off x="1151702" y="475300"/>
                <a:ext cx="172115" cy="85143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 rot="13260000">
                <a:off x="1151353" y="466509"/>
                <a:ext cx="152836" cy="850391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998220" y="587607"/>
                <a:ext cx="462280" cy="66548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" name="Oval 24"/>
            <p:cNvSpPr/>
            <p:nvPr/>
          </p:nvSpPr>
          <p:spPr>
            <a:xfrm flipH="1" flipV="1">
              <a:off x="2272881" y="2158999"/>
              <a:ext cx="45719" cy="4571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129324" y="4770118"/>
            <a:ext cx="334778" cy="1847396"/>
            <a:chOff x="2129324" y="1917700"/>
            <a:chExt cx="334778" cy="1847396"/>
          </a:xfrm>
        </p:grpSpPr>
        <p:sp>
          <p:nvSpPr>
            <p:cNvPr id="29" name="Right Arrow 28"/>
            <p:cNvSpPr/>
            <p:nvPr/>
          </p:nvSpPr>
          <p:spPr>
            <a:xfrm rot="5400000">
              <a:off x="1373015" y="2674009"/>
              <a:ext cx="1847396" cy="334778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2165834" y="2441851"/>
              <a:ext cx="262606" cy="396244"/>
              <a:chOff x="998220" y="462643"/>
              <a:chExt cx="462280" cy="887369"/>
            </a:xfrm>
          </p:grpSpPr>
          <p:sp>
            <p:nvSpPr>
              <p:cNvPr id="32" name="Isosceles Triangle 31"/>
              <p:cNvSpPr/>
              <p:nvPr/>
            </p:nvSpPr>
            <p:spPr>
              <a:xfrm>
                <a:off x="1060196" y="462643"/>
                <a:ext cx="349504" cy="317500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1130300" y="1117600"/>
                <a:ext cx="190500" cy="23241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 rot="19260000">
                <a:off x="1151702" y="475300"/>
                <a:ext cx="172115" cy="85143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 rot="13260000">
                <a:off x="1151353" y="466509"/>
                <a:ext cx="152836" cy="850391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998220" y="587607"/>
                <a:ext cx="462280" cy="66548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" name="Oval 30"/>
            <p:cNvSpPr/>
            <p:nvPr/>
          </p:nvSpPr>
          <p:spPr>
            <a:xfrm flipH="1" flipV="1">
              <a:off x="2272881" y="2158999"/>
              <a:ext cx="45719" cy="4571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494324" y="4770118"/>
            <a:ext cx="334778" cy="1847396"/>
            <a:chOff x="2129324" y="1917700"/>
            <a:chExt cx="334778" cy="1847396"/>
          </a:xfrm>
        </p:grpSpPr>
        <p:sp>
          <p:nvSpPr>
            <p:cNvPr id="38" name="Right Arrow 37"/>
            <p:cNvSpPr/>
            <p:nvPr/>
          </p:nvSpPr>
          <p:spPr>
            <a:xfrm rot="5400000">
              <a:off x="1373015" y="2674009"/>
              <a:ext cx="1847396" cy="334778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2165834" y="2441851"/>
              <a:ext cx="262606" cy="396244"/>
              <a:chOff x="998220" y="462643"/>
              <a:chExt cx="462280" cy="887369"/>
            </a:xfrm>
          </p:grpSpPr>
          <p:sp>
            <p:nvSpPr>
              <p:cNvPr id="41" name="Isosceles Triangle 40"/>
              <p:cNvSpPr/>
              <p:nvPr/>
            </p:nvSpPr>
            <p:spPr>
              <a:xfrm>
                <a:off x="1060196" y="462643"/>
                <a:ext cx="349504" cy="317500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1130300" y="1117600"/>
                <a:ext cx="190500" cy="23241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 rot="19260000">
                <a:off x="1151702" y="475300"/>
                <a:ext cx="172115" cy="85143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 rot="13260000">
                <a:off x="1151353" y="466509"/>
                <a:ext cx="152836" cy="850391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998220" y="587607"/>
                <a:ext cx="462280" cy="66548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0" name="Oval 39"/>
            <p:cNvSpPr/>
            <p:nvPr/>
          </p:nvSpPr>
          <p:spPr>
            <a:xfrm flipH="1" flipV="1">
              <a:off x="2272881" y="2158999"/>
              <a:ext cx="45719" cy="4571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846624" y="4766815"/>
            <a:ext cx="334778" cy="1847396"/>
            <a:chOff x="2129324" y="1917700"/>
            <a:chExt cx="334778" cy="1847396"/>
          </a:xfrm>
        </p:grpSpPr>
        <p:sp>
          <p:nvSpPr>
            <p:cNvPr id="47" name="Right Arrow 46"/>
            <p:cNvSpPr/>
            <p:nvPr/>
          </p:nvSpPr>
          <p:spPr>
            <a:xfrm rot="5400000">
              <a:off x="1373015" y="2674009"/>
              <a:ext cx="1847396" cy="334778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2165834" y="2441851"/>
              <a:ext cx="262606" cy="396244"/>
              <a:chOff x="998220" y="462643"/>
              <a:chExt cx="462280" cy="887369"/>
            </a:xfrm>
          </p:grpSpPr>
          <p:sp>
            <p:nvSpPr>
              <p:cNvPr id="50" name="Isosceles Triangle 49"/>
              <p:cNvSpPr/>
              <p:nvPr/>
            </p:nvSpPr>
            <p:spPr>
              <a:xfrm>
                <a:off x="1060196" y="462643"/>
                <a:ext cx="349504" cy="317500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1130300" y="1117600"/>
                <a:ext cx="190500" cy="23241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 rot="19260000">
                <a:off x="1151702" y="475300"/>
                <a:ext cx="172115" cy="85143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 rot="13260000">
                <a:off x="1151353" y="466509"/>
                <a:ext cx="152836" cy="850391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998220" y="587607"/>
                <a:ext cx="462280" cy="66548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9" name="Oval 48"/>
            <p:cNvSpPr/>
            <p:nvPr/>
          </p:nvSpPr>
          <p:spPr>
            <a:xfrm flipH="1" flipV="1">
              <a:off x="2272881" y="2158999"/>
              <a:ext cx="45719" cy="4571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751624" y="4766815"/>
            <a:ext cx="334778" cy="1847396"/>
            <a:chOff x="2129324" y="1917700"/>
            <a:chExt cx="334778" cy="1847396"/>
          </a:xfrm>
        </p:grpSpPr>
        <p:sp>
          <p:nvSpPr>
            <p:cNvPr id="56" name="Right Arrow 55"/>
            <p:cNvSpPr/>
            <p:nvPr/>
          </p:nvSpPr>
          <p:spPr>
            <a:xfrm rot="5400000">
              <a:off x="1373015" y="2674009"/>
              <a:ext cx="1847396" cy="334778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2165834" y="2441851"/>
              <a:ext cx="262606" cy="396244"/>
              <a:chOff x="998220" y="462643"/>
              <a:chExt cx="462280" cy="887369"/>
            </a:xfrm>
          </p:grpSpPr>
          <p:sp>
            <p:nvSpPr>
              <p:cNvPr id="59" name="Isosceles Triangle 58"/>
              <p:cNvSpPr/>
              <p:nvPr/>
            </p:nvSpPr>
            <p:spPr>
              <a:xfrm>
                <a:off x="1060196" y="462643"/>
                <a:ext cx="349504" cy="317500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1130300" y="1117600"/>
                <a:ext cx="190500" cy="23241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 rot="19260000">
                <a:off x="1151702" y="475300"/>
                <a:ext cx="172115" cy="85143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 rot="13260000">
                <a:off x="1151353" y="466509"/>
                <a:ext cx="152836" cy="850391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998220" y="587607"/>
                <a:ext cx="462280" cy="66548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8" name="Oval 57"/>
            <p:cNvSpPr/>
            <p:nvPr/>
          </p:nvSpPr>
          <p:spPr>
            <a:xfrm flipH="1" flipV="1">
              <a:off x="2272881" y="2158999"/>
              <a:ext cx="45719" cy="4571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42795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5276</TotalTime>
  <Words>82</Words>
  <Application>Microsoft Macintosh PowerPoint</Application>
  <PresentationFormat>On-screen Show (4:3)</PresentationFormat>
  <Paragraphs>7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Voss</dc:creator>
  <cp:lastModifiedBy>Amy Farris</cp:lastModifiedBy>
  <cp:revision>73</cp:revision>
  <cp:lastPrinted>2014-09-22T16:18:50Z</cp:lastPrinted>
  <dcterms:created xsi:type="dcterms:W3CDTF">2012-11-30T20:50:46Z</dcterms:created>
  <dcterms:modified xsi:type="dcterms:W3CDTF">2015-08-06T20:42:54Z</dcterms:modified>
</cp:coreProperties>
</file>