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7"/>
  </p:notesMasterIdLst>
  <p:sldIdLst>
    <p:sldId id="306" r:id="rId3"/>
    <p:sldId id="307" r:id="rId4"/>
    <p:sldId id="304" r:id="rId5"/>
    <p:sldId id="308" r:id="rId6"/>
    <p:sldId id="257" r:id="rId7"/>
    <p:sldId id="262" r:id="rId8"/>
    <p:sldId id="261" r:id="rId9"/>
    <p:sldId id="276" r:id="rId10"/>
    <p:sldId id="274" r:id="rId11"/>
    <p:sldId id="273" r:id="rId12"/>
    <p:sldId id="272" r:id="rId13"/>
    <p:sldId id="271" r:id="rId14"/>
    <p:sldId id="282" r:id="rId15"/>
    <p:sldId id="281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0" autoAdjust="0"/>
    <p:restoredTop sz="94660"/>
  </p:normalViewPr>
  <p:slideViewPr>
    <p:cSldViewPr snapToGrid="0">
      <p:cViewPr varScale="1">
        <p:scale>
          <a:sx n="82" d="100"/>
          <a:sy n="82" d="100"/>
        </p:scale>
        <p:origin x="1459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C18285-D469-4226-A85D-34BA0DC01813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981F60-D093-49BA-87F4-07EBB7A9A7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961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1080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20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0710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B4468-34AB-4734-84B0-6648390319E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4629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F6479A-B338-4EF3-9395-C8857E4D06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275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B56B6-797F-4CBB-BE44-51A963B4A9BC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874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C98DE-6E6B-487F-B6C2-9938D6F9B14A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427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74D5AE-22E9-4BA9-84CC-0AF6F2634C2F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3709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888C25-FEB5-46F0-A606-CFBA489473B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1950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509EE-9547-484F-BA77-0F52BA51727E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4801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357931-B240-4F74-9719-8D2FA12FF76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662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557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BC631-CC1A-4557-9AC7-1483DD261336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797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1F0AA6-9906-47BE-AAD1-87DE174CB72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435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E1892C-1049-4A79-9EC0-48C12AF4F0B1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1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573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36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006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169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1325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295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9135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5E6FA63-4FDB-424C-9E7E-D05E8B07F52D}" type="datetimeFigureOut">
              <a:rPr lang="en-US" smtClean="0"/>
              <a:t>12/18/2025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5CDB4D-2770-45BE-AAE0-447A43A4EA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80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 smtClean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85BA0A3-8ADD-484D-99EF-3761DD870019}" type="slidenum">
              <a:rPr lang="en-US" alt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533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5pPr>
      <a:lvl6pPr marL="3429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6pPr>
      <a:lvl7pPr marL="6858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7pPr>
      <a:lvl8pPr marL="10287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8pPr>
      <a:lvl9pPr marL="1371600"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Times New Roman" pitchFamily="18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8107A5-FA8F-6B66-4A14-D86F7F2AD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779026B-77B7-AB45-FF68-AC75853D5DAC}"/>
              </a:ext>
            </a:extLst>
          </p:cNvPr>
          <p:cNvSpPr/>
          <p:nvPr/>
        </p:nvSpPr>
        <p:spPr>
          <a:xfrm>
            <a:off x="111967" y="149290"/>
            <a:ext cx="896671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Church Before Hurricane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73ED68-223B-D8EC-EC4B-1F0C4402C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082" y="-1333712"/>
            <a:ext cx="4149687" cy="721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83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6F662CC-2942-3AAB-94A2-E5065C9EC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that has been demolished&#10;&#10;AI-generated content may be incorrect.">
            <a:extLst>
              <a:ext uri="{FF2B5EF4-FFF2-40B4-BE49-F238E27FC236}">
                <a16:creationId xmlns:a16="http://schemas.microsoft.com/office/drawing/2014/main" id="{B16D2D0F-F6D9-9479-20E7-FE5841075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000">
        <p14:flip dir="r"/>
      </p:transition>
    </mc:Choice>
    <mc:Fallback xmlns="">
      <p:transition spd="slow" advClick="0" advTm="3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06D723-8B9C-D9AB-51F9-2159D0479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structure with a wooden frame&#10;&#10;AI-generated content may be incorrect.">
            <a:extLst>
              <a:ext uri="{FF2B5EF4-FFF2-40B4-BE49-F238E27FC236}">
                <a16:creationId xmlns:a16="http://schemas.microsoft.com/office/drawing/2014/main" id="{F5BAB48A-044E-3122-6874-6C01A618F4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44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 advTm="3000">
        <p14:pan dir="u"/>
      </p:transition>
    </mc:Choice>
    <mc:Fallback xmlns="">
      <p:transition spd="slow" advClick="0" advTm="3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39CB41-3B8F-C9F6-3649-A37130C6D6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ooden structure in a construction site&#10;&#10;AI-generated content may be incorrect.">
            <a:extLst>
              <a:ext uri="{FF2B5EF4-FFF2-40B4-BE49-F238E27FC236}">
                <a16:creationId xmlns:a16="http://schemas.microsoft.com/office/drawing/2014/main" id="{36F0BB3C-21B4-6054-8F62-DC5346CFD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9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3000">
        <p14:flythrough/>
      </p:transition>
    </mc:Choice>
    <mc:Fallback xmlns="">
      <p:transition spd="slow" advClick="0" advTm="3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3F7A3A-F2E2-4BA2-8A3D-2912772463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alking on a concrete surface&#10;&#10;AI-generated content may be incorrect.">
            <a:extLst>
              <a:ext uri="{FF2B5EF4-FFF2-40B4-BE49-F238E27FC236}">
                <a16:creationId xmlns:a16="http://schemas.microsoft.com/office/drawing/2014/main" id="{EE3F758F-DB04-CFF1-069E-06C582A108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3175"/>
      </p:ext>
    </p:extLst>
  </p:cSld>
  <p:clrMapOvr>
    <a:masterClrMapping/>
  </p:clrMapOvr>
  <p:transition spd="med" advClick="0" advTm="3000">
    <p:pull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0FE4DB-C2D3-3970-F640-2D0F141A7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ck Cliffe Baptist Church-Video">
            <a:hlinkClick r:id="" action="ppaction://media"/>
            <a:extLst>
              <a:ext uri="{FF2B5EF4-FFF2-40B4-BE49-F238E27FC236}">
                <a16:creationId xmlns:a16="http://schemas.microsoft.com/office/drawing/2014/main" id="{4AFF08AB-07DA-C3E9-C7DD-B473C6ADE7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11808" y="0"/>
            <a:ext cx="6083808" cy="665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698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FB968-1FAF-D3DC-A882-6A630EF70E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uilding with debris in the grass&#10;&#10;AI-generated content may be incorrect.">
            <a:extLst>
              <a:ext uri="{FF2B5EF4-FFF2-40B4-BE49-F238E27FC236}">
                <a16:creationId xmlns:a16="http://schemas.microsoft.com/office/drawing/2014/main" id="{8A230300-E3FF-E6DE-FC65-AC7F8603D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28" y="0"/>
            <a:ext cx="762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95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 xmlns="">
      <p:transition spd="slow" advClick="0" advTm="3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C0DD3A-92CE-4E29-BD7B-9121986057B0}"/>
              </a:ext>
            </a:extLst>
          </p:cNvPr>
          <p:cNvSpPr/>
          <p:nvPr/>
        </p:nvSpPr>
        <p:spPr>
          <a:xfrm>
            <a:off x="111967" y="149290"/>
            <a:ext cx="896671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$80,000.00 = $500.86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1F16E6-0EF3-1163-8CCD-AB87931236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287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C1386F-9247-C332-E4D8-193FEF70C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FE8AD9E-B9F8-16F7-326D-FFE3689BD138}"/>
              </a:ext>
            </a:extLst>
          </p:cNvPr>
          <p:cNvSpPr/>
          <p:nvPr/>
        </p:nvSpPr>
        <p:spPr>
          <a:xfrm>
            <a:off x="111967" y="149290"/>
            <a:ext cx="8966719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1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nstantia" panose="02030602050306030303" pitchFamily="18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0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80,000.00 = $500.86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B5F979-CA1B-32B2-21EE-63F3689359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90" y="-17106"/>
            <a:ext cx="4562669" cy="60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03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BC3B7A-53A6-AA35-3948-9301073D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house that has been demolished&#10;&#10;AI-generated content may be incorrect.">
            <a:extLst>
              <a:ext uri="{FF2B5EF4-FFF2-40B4-BE49-F238E27FC236}">
                <a16:creationId xmlns:a16="http://schemas.microsoft.com/office/drawing/2014/main" id="{E6CDA68C-2628-382E-164C-81778CBE5E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20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DF851-4E63-9FB5-75F3-4FEA31974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debris and debris on the ground&#10;&#10;AI-generated content may be incorrect.">
            <a:extLst>
              <a:ext uri="{FF2B5EF4-FFF2-40B4-BE49-F238E27FC236}">
                <a16:creationId xmlns:a16="http://schemas.microsoft.com/office/drawing/2014/main" id="{BABD97B4-BBFD-FC37-C45C-1D1EE05D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03816"/>
      </p:ext>
    </p:extLst>
  </p:cSld>
  <p:clrMapOvr>
    <a:masterClrMapping/>
  </p:clrMapOvr>
  <p:transition spd="slow" advClick="0" advTm="3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8429A1-295A-1EA3-A5A9-8AA42A021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a wall that has been demolished&#10;&#10;AI-generated content may be incorrect.">
            <a:extLst>
              <a:ext uri="{FF2B5EF4-FFF2-40B4-BE49-F238E27FC236}">
                <a16:creationId xmlns:a16="http://schemas.microsoft.com/office/drawing/2014/main" id="{A5E2CD06-3B37-C060-DB23-A157D9BFF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576045"/>
      </p:ext>
    </p:extLst>
  </p:cSld>
  <p:clrMapOvr>
    <a:masterClrMapping/>
  </p:clrMapOvr>
  <p:transition spd="slow" advClick="0" advTm="3000">
    <p:wipe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2C40E2-5AB3-EEDB-F274-369D4C20B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ign on a wall&#10;&#10;AI-generated content may be incorrect.">
            <a:extLst>
              <a:ext uri="{FF2B5EF4-FFF2-40B4-BE49-F238E27FC236}">
                <a16:creationId xmlns:a16="http://schemas.microsoft.com/office/drawing/2014/main" id="{46C400A3-220C-E314-663D-8674150E8B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doors dir="vert"/>
      </p:transition>
    </mc:Choice>
    <mc:Fallback xmlns="">
      <p:transition spd="slow" advClick="0" advTm="3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24DC768-02B6-EAD8-7095-A027B733C4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ouse with debris on the ground&#10;&#10;AI-generated content may be incorrect.">
            <a:extLst>
              <a:ext uri="{FF2B5EF4-FFF2-40B4-BE49-F238E27FC236}">
                <a16:creationId xmlns:a16="http://schemas.microsoft.com/office/drawing/2014/main" id="{05ACCDBC-73E1-875C-3C4A-FDB8B48AA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653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Default Design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5383</TotalTime>
  <Words>12</Words>
  <Application>Microsoft Office PowerPoint</Application>
  <PresentationFormat>On-screen Show (4:3)</PresentationFormat>
  <Paragraphs>60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Aptos</vt:lpstr>
      <vt:lpstr>Aptos Display</vt:lpstr>
      <vt:lpstr>Arial</vt:lpstr>
      <vt:lpstr>Calibri</vt:lpstr>
      <vt:lpstr>Constantia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Murine Samuels</dc:creator>
  <cp:lastModifiedBy>Bowles Taitt</cp:lastModifiedBy>
  <cp:revision>28</cp:revision>
  <dcterms:created xsi:type="dcterms:W3CDTF">2025-11-15T16:13:20Z</dcterms:created>
  <dcterms:modified xsi:type="dcterms:W3CDTF">2025-12-18T23:06:25Z</dcterms:modified>
</cp:coreProperties>
</file>