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318" r:id="rId3"/>
    <p:sldId id="304" r:id="rId4"/>
    <p:sldId id="315" r:id="rId5"/>
    <p:sldId id="316" r:id="rId6"/>
    <p:sldId id="330" r:id="rId7"/>
    <p:sldId id="327" r:id="rId8"/>
    <p:sldId id="326" r:id="rId9"/>
    <p:sldId id="328" r:id="rId10"/>
    <p:sldId id="329" r:id="rId11"/>
    <p:sldId id="331" r:id="rId12"/>
    <p:sldId id="319" r:id="rId13"/>
    <p:sldId id="332" r:id="rId14"/>
    <p:sldId id="333" r:id="rId15"/>
    <p:sldId id="317" r:id="rId16"/>
    <p:sldId id="320" r:id="rId17"/>
    <p:sldId id="301" r:id="rId18"/>
    <p:sldId id="291" r:id="rId19"/>
    <p:sldId id="294" r:id="rId20"/>
    <p:sldId id="334"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urray" initials="JM" lastIdx="4" clrIdx="0">
    <p:extLst>
      <p:ext uri="{19B8F6BF-5375-455C-9EA6-DF929625EA0E}">
        <p15:presenceInfo xmlns:p15="http://schemas.microsoft.com/office/powerpoint/2012/main" userId="46d44253315f77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A333E-9556-4EC5-B85A-161295ECA2D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5F07DBAA-57E2-4896-BD74-405F4CC53C0F}">
      <dgm:prSet custT="1"/>
      <dgm:spPr>
        <a:solidFill>
          <a:schemeClr val="accent1"/>
        </a:solidFill>
      </dgm:spPr>
      <dgm:t>
        <a:bodyPr/>
        <a:lstStyle/>
        <a:p>
          <a:r>
            <a:rPr lang="en-US" sz="1600" dirty="0"/>
            <a:t>Officials Requirements</a:t>
          </a:r>
        </a:p>
        <a:p>
          <a:endParaRPr lang="en-US" sz="1600" dirty="0"/>
        </a:p>
      </dgm:t>
    </dgm:pt>
    <dgm:pt modelId="{82D3EE1A-AD41-43CB-AE0F-25D36BD0EF56}" type="parTrans" cxnId="{31C505EE-14B1-4DE8-BC4E-312F68393184}">
      <dgm:prSet/>
      <dgm:spPr/>
      <dgm:t>
        <a:bodyPr/>
        <a:lstStyle/>
        <a:p>
          <a:endParaRPr lang="en-US"/>
        </a:p>
      </dgm:t>
    </dgm:pt>
    <dgm:pt modelId="{21FE32CD-9FF1-433F-958D-F9EDB057D6A1}" type="sibTrans" cxnId="{31C505EE-14B1-4DE8-BC4E-312F68393184}">
      <dgm:prSet/>
      <dgm:spPr/>
      <dgm:t>
        <a:bodyPr/>
        <a:lstStyle/>
        <a:p>
          <a:endParaRPr lang="en-US"/>
        </a:p>
      </dgm:t>
    </dgm:pt>
    <dgm:pt modelId="{831B24B6-AED2-4378-B405-FEDF3DEFA3C9}">
      <dgm:prSet custT="1"/>
      <dgm:spPr/>
      <dgm:t>
        <a:bodyPr/>
        <a:lstStyle/>
        <a:p>
          <a:pPr>
            <a:lnSpc>
              <a:spcPct val="100000"/>
            </a:lnSpc>
            <a:spcAft>
              <a:spcPts val="0"/>
            </a:spcAft>
          </a:pPr>
          <a:r>
            <a:rPr lang="en-US" sz="1500" dirty="0"/>
            <a:t>Rules Change Summary</a:t>
          </a:r>
          <a:endParaRPr lang="en-US" sz="1600" dirty="0"/>
        </a:p>
      </dgm:t>
    </dgm:pt>
    <dgm:pt modelId="{E48D8DF5-9A4D-46D9-BB91-614105D98233}" type="parTrans" cxnId="{32CE4331-AACD-4ECA-8B96-10D8D4AC8045}">
      <dgm:prSet/>
      <dgm:spPr/>
      <dgm:t>
        <a:bodyPr/>
        <a:lstStyle/>
        <a:p>
          <a:endParaRPr lang="en-US"/>
        </a:p>
      </dgm:t>
    </dgm:pt>
    <dgm:pt modelId="{300CCF73-C463-4D45-92CC-E7762F147E57}" type="sibTrans" cxnId="{32CE4331-AACD-4ECA-8B96-10D8D4AC8045}">
      <dgm:prSet/>
      <dgm:spPr/>
      <dgm:t>
        <a:bodyPr/>
        <a:lstStyle/>
        <a:p>
          <a:endParaRPr lang="en-US"/>
        </a:p>
      </dgm:t>
    </dgm:pt>
    <dgm:pt modelId="{C0B96D44-9E76-4F7E-ACE6-CBA297E7CADA}">
      <dgm:prSet custT="1"/>
      <dgm:spPr>
        <a:solidFill>
          <a:schemeClr val="accent1"/>
        </a:solidFill>
      </dgm:spPr>
      <dgm:t>
        <a:bodyPr/>
        <a:lstStyle/>
        <a:p>
          <a:r>
            <a:rPr lang="en-US" sz="1400" dirty="0"/>
            <a:t>Rules Changes</a:t>
          </a:r>
        </a:p>
        <a:p>
          <a:endParaRPr lang="en-US" sz="1000" dirty="0"/>
        </a:p>
      </dgm:t>
    </dgm:pt>
    <dgm:pt modelId="{FE1C3DD3-9BEE-4465-8C83-DC8169464C51}" type="parTrans" cxnId="{4FAB7BAD-C0A2-40E0-B0C7-C4C83BC39A14}">
      <dgm:prSet/>
      <dgm:spPr/>
      <dgm:t>
        <a:bodyPr/>
        <a:lstStyle/>
        <a:p>
          <a:endParaRPr lang="en-US"/>
        </a:p>
      </dgm:t>
    </dgm:pt>
    <dgm:pt modelId="{93D6F832-0A7F-4F28-BBC0-302951388CC3}" type="sibTrans" cxnId="{4FAB7BAD-C0A2-40E0-B0C7-C4C83BC39A14}">
      <dgm:prSet/>
      <dgm:spPr/>
      <dgm:t>
        <a:bodyPr/>
        <a:lstStyle/>
        <a:p>
          <a:endParaRPr lang="en-US"/>
        </a:p>
      </dgm:t>
    </dgm:pt>
    <dgm:pt modelId="{C9C2C1DA-2EC7-444D-89DE-E9653EBDA4BB}">
      <dgm:prSet custT="1"/>
      <dgm:spPr/>
      <dgm:t>
        <a:bodyPr/>
        <a:lstStyle/>
        <a:p>
          <a:r>
            <a:rPr lang="en-US" sz="1600" dirty="0"/>
            <a:t>Points of Emphasis</a:t>
          </a:r>
        </a:p>
        <a:p>
          <a:endParaRPr lang="en-US" sz="1600" dirty="0"/>
        </a:p>
      </dgm:t>
    </dgm:pt>
    <dgm:pt modelId="{A4441AC7-6E92-4D8A-A272-D5A8BA6DA42F}" type="parTrans" cxnId="{421C35C4-F3A1-4A4C-80C4-12FDB88EC5F2}">
      <dgm:prSet/>
      <dgm:spPr/>
      <dgm:t>
        <a:bodyPr/>
        <a:lstStyle/>
        <a:p>
          <a:endParaRPr lang="en-US"/>
        </a:p>
      </dgm:t>
    </dgm:pt>
    <dgm:pt modelId="{6806F537-6012-41F9-B7E8-D5E683E39EC9}" type="sibTrans" cxnId="{421C35C4-F3A1-4A4C-80C4-12FDB88EC5F2}">
      <dgm:prSet/>
      <dgm:spPr/>
      <dgm:t>
        <a:bodyPr/>
        <a:lstStyle/>
        <a:p>
          <a:endParaRPr lang="en-US"/>
        </a:p>
      </dgm:t>
    </dgm:pt>
    <dgm:pt modelId="{CC88B5F0-36AC-4DB2-85EF-293E3CA37AB3}">
      <dgm:prSet custT="1"/>
      <dgm:spPr/>
      <dgm:t>
        <a:bodyPr/>
        <a:lstStyle/>
        <a:p>
          <a:pPr>
            <a:lnSpc>
              <a:spcPct val="100000"/>
            </a:lnSpc>
            <a:spcAft>
              <a:spcPts val="0"/>
            </a:spcAft>
          </a:pPr>
          <a:r>
            <a:rPr lang="en-US" sz="1600" dirty="0"/>
            <a:t>Facilities</a:t>
          </a:r>
        </a:p>
        <a:p>
          <a:pPr>
            <a:lnSpc>
              <a:spcPct val="100000"/>
            </a:lnSpc>
            <a:spcAft>
              <a:spcPts val="0"/>
            </a:spcAft>
          </a:pPr>
          <a:r>
            <a:rPr lang="en-US" sz="1600" dirty="0"/>
            <a:t> &amp;</a:t>
          </a:r>
        </a:p>
        <a:p>
          <a:pPr>
            <a:lnSpc>
              <a:spcPct val="100000"/>
            </a:lnSpc>
            <a:spcAft>
              <a:spcPts val="0"/>
            </a:spcAft>
          </a:pPr>
          <a:r>
            <a:rPr lang="en-US" sz="1600" dirty="0"/>
            <a:t>Announcers</a:t>
          </a:r>
        </a:p>
      </dgm:t>
    </dgm:pt>
    <dgm:pt modelId="{D7A77B08-A0DD-4BCE-9BFD-7EEBB0F40D8B}" type="parTrans" cxnId="{1AB5E962-0FD8-4BE1-B0BA-C6C554B55B25}">
      <dgm:prSet/>
      <dgm:spPr/>
      <dgm:t>
        <a:bodyPr/>
        <a:lstStyle/>
        <a:p>
          <a:endParaRPr lang="en-US"/>
        </a:p>
      </dgm:t>
    </dgm:pt>
    <dgm:pt modelId="{A2EA23FE-82B8-40E0-9207-3BCC1A343F7C}" type="sibTrans" cxnId="{1AB5E962-0FD8-4BE1-B0BA-C6C554B55B25}">
      <dgm:prSet/>
      <dgm:spPr/>
      <dgm:t>
        <a:bodyPr/>
        <a:lstStyle/>
        <a:p>
          <a:endParaRPr lang="en-US"/>
        </a:p>
      </dgm:t>
    </dgm:pt>
    <dgm:pt modelId="{EA233ED0-7845-44C2-8C69-844CAEAECD3D}">
      <dgm:prSet custT="1"/>
      <dgm:spPr/>
      <dgm:t>
        <a:bodyPr/>
        <a:lstStyle/>
        <a:p>
          <a:pPr>
            <a:lnSpc>
              <a:spcPct val="100000"/>
            </a:lnSpc>
            <a:spcAft>
              <a:spcPts val="0"/>
            </a:spcAft>
          </a:pPr>
          <a:r>
            <a:rPr lang="en-US" sz="1400" dirty="0"/>
            <a:t>Communication</a:t>
          </a:r>
        </a:p>
        <a:p>
          <a:pPr>
            <a:lnSpc>
              <a:spcPct val="100000"/>
            </a:lnSpc>
            <a:spcAft>
              <a:spcPts val="0"/>
            </a:spcAft>
          </a:pPr>
          <a:r>
            <a:rPr lang="en-US" sz="1400" dirty="0"/>
            <a:t>&amp;</a:t>
          </a:r>
        </a:p>
        <a:p>
          <a:pPr>
            <a:lnSpc>
              <a:spcPct val="100000"/>
            </a:lnSpc>
            <a:spcAft>
              <a:spcPts val="0"/>
            </a:spcAft>
          </a:pPr>
          <a:r>
            <a:rPr lang="en-US" sz="1400" dirty="0"/>
            <a:t>Sportsmanship</a:t>
          </a:r>
        </a:p>
        <a:p>
          <a:pPr>
            <a:lnSpc>
              <a:spcPct val="90000"/>
            </a:lnSpc>
            <a:spcAft>
              <a:spcPct val="35000"/>
            </a:spcAft>
          </a:pPr>
          <a:endParaRPr lang="en-US" sz="1600" dirty="0"/>
        </a:p>
      </dgm:t>
    </dgm:pt>
    <dgm:pt modelId="{AB01D783-104F-4838-ACE8-1EDDCAD3C90F}" type="parTrans" cxnId="{28856025-A915-4D81-9008-B78B740FD6A5}">
      <dgm:prSet/>
      <dgm:spPr/>
      <dgm:t>
        <a:bodyPr/>
        <a:lstStyle/>
        <a:p>
          <a:endParaRPr lang="en-US"/>
        </a:p>
      </dgm:t>
    </dgm:pt>
    <dgm:pt modelId="{158DB342-6F90-434D-AA62-2404CA818114}" type="sibTrans" cxnId="{28856025-A915-4D81-9008-B78B740FD6A5}">
      <dgm:prSet/>
      <dgm:spPr/>
      <dgm:t>
        <a:bodyPr/>
        <a:lstStyle/>
        <a:p>
          <a:endParaRPr lang="en-US"/>
        </a:p>
      </dgm:t>
    </dgm:pt>
    <dgm:pt modelId="{AEF1E4C3-0C42-4D5E-8A03-7C29A8955484}" type="pres">
      <dgm:prSet presAssocID="{752A333E-9556-4EC5-B85A-161295ECA2DC}" presName="compositeShape" presStyleCnt="0">
        <dgm:presLayoutVars>
          <dgm:chMax val="7"/>
          <dgm:dir/>
          <dgm:resizeHandles val="exact"/>
        </dgm:presLayoutVars>
      </dgm:prSet>
      <dgm:spPr/>
    </dgm:pt>
    <dgm:pt modelId="{D68525C1-51D1-47C7-9E6D-375A65CABB01}" type="pres">
      <dgm:prSet presAssocID="{752A333E-9556-4EC5-B85A-161295ECA2DC}" presName="wedge1" presStyleLbl="node1" presStyleIdx="0" presStyleCnt="6"/>
      <dgm:spPr/>
    </dgm:pt>
    <dgm:pt modelId="{B2E3BE82-496B-427B-AC6A-5641750EB756}" type="pres">
      <dgm:prSet presAssocID="{752A333E-9556-4EC5-B85A-161295ECA2DC}" presName="dummy1a" presStyleCnt="0"/>
      <dgm:spPr/>
    </dgm:pt>
    <dgm:pt modelId="{4CA79056-95EA-45BE-BA24-4EBC89B57A9A}" type="pres">
      <dgm:prSet presAssocID="{752A333E-9556-4EC5-B85A-161295ECA2DC}" presName="dummy1b" presStyleCnt="0"/>
      <dgm:spPr/>
    </dgm:pt>
    <dgm:pt modelId="{4D2BDE08-661C-49AD-A4DB-D7F142DF99D1}" type="pres">
      <dgm:prSet presAssocID="{752A333E-9556-4EC5-B85A-161295ECA2DC}" presName="wedge1Tx" presStyleLbl="node1" presStyleIdx="0" presStyleCnt="6">
        <dgm:presLayoutVars>
          <dgm:chMax val="0"/>
          <dgm:chPref val="0"/>
          <dgm:bulletEnabled val="1"/>
        </dgm:presLayoutVars>
      </dgm:prSet>
      <dgm:spPr/>
    </dgm:pt>
    <dgm:pt modelId="{1971E498-97A5-452D-BC58-6E418B071124}" type="pres">
      <dgm:prSet presAssocID="{752A333E-9556-4EC5-B85A-161295ECA2DC}" presName="wedge2" presStyleLbl="node1" presStyleIdx="1" presStyleCnt="6"/>
      <dgm:spPr/>
    </dgm:pt>
    <dgm:pt modelId="{39E57A0B-7D77-449A-9874-F95BC165539D}" type="pres">
      <dgm:prSet presAssocID="{752A333E-9556-4EC5-B85A-161295ECA2DC}" presName="dummy2a" presStyleCnt="0"/>
      <dgm:spPr/>
    </dgm:pt>
    <dgm:pt modelId="{A002664E-B5B1-462C-9806-4D5D77D30FBF}" type="pres">
      <dgm:prSet presAssocID="{752A333E-9556-4EC5-B85A-161295ECA2DC}" presName="dummy2b" presStyleCnt="0"/>
      <dgm:spPr/>
    </dgm:pt>
    <dgm:pt modelId="{017BC15E-0DC5-494D-8C38-97EDC588EB2E}" type="pres">
      <dgm:prSet presAssocID="{752A333E-9556-4EC5-B85A-161295ECA2DC}" presName="wedge2Tx" presStyleLbl="node1" presStyleIdx="1" presStyleCnt="6">
        <dgm:presLayoutVars>
          <dgm:chMax val="0"/>
          <dgm:chPref val="0"/>
          <dgm:bulletEnabled val="1"/>
        </dgm:presLayoutVars>
      </dgm:prSet>
      <dgm:spPr/>
    </dgm:pt>
    <dgm:pt modelId="{5E54772A-4C3B-4516-8E5B-6C7F102ABCC2}" type="pres">
      <dgm:prSet presAssocID="{752A333E-9556-4EC5-B85A-161295ECA2DC}" presName="wedge3" presStyleLbl="node1" presStyleIdx="2" presStyleCnt="6"/>
      <dgm:spPr/>
    </dgm:pt>
    <dgm:pt modelId="{FD16B178-CCD2-433A-B8E0-9DEE338500AA}" type="pres">
      <dgm:prSet presAssocID="{752A333E-9556-4EC5-B85A-161295ECA2DC}" presName="dummy3a" presStyleCnt="0"/>
      <dgm:spPr/>
    </dgm:pt>
    <dgm:pt modelId="{E2C1D4D9-1DAF-4631-837E-DA3465AD4CA7}" type="pres">
      <dgm:prSet presAssocID="{752A333E-9556-4EC5-B85A-161295ECA2DC}" presName="dummy3b" presStyleCnt="0"/>
      <dgm:spPr/>
    </dgm:pt>
    <dgm:pt modelId="{B82451FE-322E-42B4-9830-29C413911B3C}" type="pres">
      <dgm:prSet presAssocID="{752A333E-9556-4EC5-B85A-161295ECA2DC}" presName="wedge3Tx" presStyleLbl="node1" presStyleIdx="2" presStyleCnt="6">
        <dgm:presLayoutVars>
          <dgm:chMax val="0"/>
          <dgm:chPref val="0"/>
          <dgm:bulletEnabled val="1"/>
        </dgm:presLayoutVars>
      </dgm:prSet>
      <dgm:spPr/>
    </dgm:pt>
    <dgm:pt modelId="{92431D42-D032-41EC-B354-EB0A30107877}" type="pres">
      <dgm:prSet presAssocID="{752A333E-9556-4EC5-B85A-161295ECA2DC}" presName="wedge4" presStyleLbl="node1" presStyleIdx="3" presStyleCnt="6" custLinFactNeighborX="-378"/>
      <dgm:spPr/>
    </dgm:pt>
    <dgm:pt modelId="{124204BB-E3DB-44D8-B987-741E99CEEE18}" type="pres">
      <dgm:prSet presAssocID="{752A333E-9556-4EC5-B85A-161295ECA2DC}" presName="dummy4a" presStyleCnt="0"/>
      <dgm:spPr/>
    </dgm:pt>
    <dgm:pt modelId="{B16A4507-A480-4D09-BDB8-B469BC902E51}" type="pres">
      <dgm:prSet presAssocID="{752A333E-9556-4EC5-B85A-161295ECA2DC}" presName="dummy4b" presStyleCnt="0"/>
      <dgm:spPr/>
    </dgm:pt>
    <dgm:pt modelId="{41757355-6995-4068-9448-4D58D226350C}" type="pres">
      <dgm:prSet presAssocID="{752A333E-9556-4EC5-B85A-161295ECA2DC}" presName="wedge4Tx" presStyleLbl="node1" presStyleIdx="3" presStyleCnt="6">
        <dgm:presLayoutVars>
          <dgm:chMax val="0"/>
          <dgm:chPref val="0"/>
          <dgm:bulletEnabled val="1"/>
        </dgm:presLayoutVars>
      </dgm:prSet>
      <dgm:spPr/>
    </dgm:pt>
    <dgm:pt modelId="{5DB54109-C019-4A5A-B2FF-F14564AA5694}" type="pres">
      <dgm:prSet presAssocID="{752A333E-9556-4EC5-B85A-161295ECA2DC}" presName="wedge5" presStyleLbl="node1" presStyleIdx="4" presStyleCnt="6"/>
      <dgm:spPr/>
    </dgm:pt>
    <dgm:pt modelId="{F574F9DF-DBD6-4E5D-91E4-7C5E860F44EF}" type="pres">
      <dgm:prSet presAssocID="{752A333E-9556-4EC5-B85A-161295ECA2DC}" presName="dummy5a" presStyleCnt="0"/>
      <dgm:spPr/>
    </dgm:pt>
    <dgm:pt modelId="{885A6758-4A58-4500-8003-FD49C588B643}" type="pres">
      <dgm:prSet presAssocID="{752A333E-9556-4EC5-B85A-161295ECA2DC}" presName="dummy5b" presStyleCnt="0"/>
      <dgm:spPr/>
    </dgm:pt>
    <dgm:pt modelId="{60F3CCF9-A8D0-4E71-BF7B-38DCA3AF1D05}" type="pres">
      <dgm:prSet presAssocID="{752A333E-9556-4EC5-B85A-161295ECA2DC}" presName="wedge5Tx" presStyleLbl="node1" presStyleIdx="4" presStyleCnt="6">
        <dgm:presLayoutVars>
          <dgm:chMax val="0"/>
          <dgm:chPref val="0"/>
          <dgm:bulletEnabled val="1"/>
        </dgm:presLayoutVars>
      </dgm:prSet>
      <dgm:spPr/>
    </dgm:pt>
    <dgm:pt modelId="{5E4D64B2-35AB-4504-8456-BE5B7F7A8CF5}" type="pres">
      <dgm:prSet presAssocID="{752A333E-9556-4EC5-B85A-161295ECA2DC}" presName="wedge6" presStyleLbl="node1" presStyleIdx="5" presStyleCnt="6"/>
      <dgm:spPr/>
    </dgm:pt>
    <dgm:pt modelId="{1EF2EAED-5132-4F77-B1CA-5C941D1E1042}" type="pres">
      <dgm:prSet presAssocID="{752A333E-9556-4EC5-B85A-161295ECA2DC}" presName="dummy6a" presStyleCnt="0"/>
      <dgm:spPr/>
    </dgm:pt>
    <dgm:pt modelId="{BF032E47-BB7B-45B1-8CB9-95682B741869}" type="pres">
      <dgm:prSet presAssocID="{752A333E-9556-4EC5-B85A-161295ECA2DC}" presName="dummy6b" presStyleCnt="0"/>
      <dgm:spPr/>
    </dgm:pt>
    <dgm:pt modelId="{6703FCF6-C185-4A0F-852A-7788E62877B8}" type="pres">
      <dgm:prSet presAssocID="{752A333E-9556-4EC5-B85A-161295ECA2DC}" presName="wedge6Tx" presStyleLbl="node1" presStyleIdx="5" presStyleCnt="6">
        <dgm:presLayoutVars>
          <dgm:chMax val="0"/>
          <dgm:chPref val="0"/>
          <dgm:bulletEnabled val="1"/>
        </dgm:presLayoutVars>
      </dgm:prSet>
      <dgm:spPr/>
    </dgm:pt>
    <dgm:pt modelId="{6BD0658C-AC21-4F60-817F-3FB368E34343}" type="pres">
      <dgm:prSet presAssocID="{21FE32CD-9FF1-433F-958D-F9EDB057D6A1}" presName="arrowWedge1" presStyleLbl="fgSibTrans2D1" presStyleIdx="0" presStyleCnt="6"/>
      <dgm:spPr/>
    </dgm:pt>
    <dgm:pt modelId="{6E878EBC-8A49-4331-9CF5-C728A0C5A12C}" type="pres">
      <dgm:prSet presAssocID="{300CCF73-C463-4D45-92CC-E7762F147E57}" presName="arrowWedge2" presStyleLbl="fgSibTrans2D1" presStyleIdx="1" presStyleCnt="6"/>
      <dgm:spPr/>
    </dgm:pt>
    <dgm:pt modelId="{EC55E34A-435A-4D49-983E-56E6DF302918}" type="pres">
      <dgm:prSet presAssocID="{93D6F832-0A7F-4F28-BBC0-302951388CC3}" presName="arrowWedge3" presStyleLbl="fgSibTrans2D1" presStyleIdx="2" presStyleCnt="6"/>
      <dgm:spPr/>
    </dgm:pt>
    <dgm:pt modelId="{C0079C91-F495-4077-AFD5-F612DDFDDB19}" type="pres">
      <dgm:prSet presAssocID="{6806F537-6012-41F9-B7E8-D5E683E39EC9}" presName="arrowWedge4" presStyleLbl="fgSibTrans2D1" presStyleIdx="3" presStyleCnt="6"/>
      <dgm:spPr/>
    </dgm:pt>
    <dgm:pt modelId="{88E9561D-71F6-4F34-96BF-537F9ECECB09}" type="pres">
      <dgm:prSet presAssocID="{A2EA23FE-82B8-40E0-9207-3BCC1A343F7C}" presName="arrowWedge5" presStyleLbl="fgSibTrans2D1" presStyleIdx="4" presStyleCnt="6"/>
      <dgm:spPr/>
    </dgm:pt>
    <dgm:pt modelId="{44C2E777-FABB-4304-A8F4-9C796C70B56B}" type="pres">
      <dgm:prSet presAssocID="{158DB342-6F90-434D-AA62-2404CA818114}" presName="arrowWedge6" presStyleLbl="fgSibTrans2D1" presStyleIdx="5" presStyleCnt="6"/>
      <dgm:spPr/>
    </dgm:pt>
  </dgm:ptLst>
  <dgm:cxnLst>
    <dgm:cxn modelId="{AE088F0F-46B5-436D-89BA-C0C395EA8DD6}" type="presOf" srcId="{CC88B5F0-36AC-4DB2-85EF-293E3CA37AB3}" destId="{5DB54109-C019-4A5A-B2FF-F14564AA5694}" srcOrd="0" destOrd="0" presId="urn:microsoft.com/office/officeart/2005/8/layout/cycle8"/>
    <dgm:cxn modelId="{8BFA5A1A-84E8-494C-8D40-8E3A8B288A8D}" type="presOf" srcId="{C0B96D44-9E76-4F7E-ACE6-CBA297E7CADA}" destId="{B82451FE-322E-42B4-9830-29C413911B3C}" srcOrd="1" destOrd="0" presId="urn:microsoft.com/office/officeart/2005/8/layout/cycle8"/>
    <dgm:cxn modelId="{28856025-A915-4D81-9008-B78B740FD6A5}" srcId="{752A333E-9556-4EC5-B85A-161295ECA2DC}" destId="{EA233ED0-7845-44C2-8C69-844CAEAECD3D}" srcOrd="5" destOrd="0" parTransId="{AB01D783-104F-4838-ACE8-1EDDCAD3C90F}" sibTransId="{158DB342-6F90-434D-AA62-2404CA818114}"/>
    <dgm:cxn modelId="{32CE4331-AACD-4ECA-8B96-10D8D4AC8045}" srcId="{752A333E-9556-4EC5-B85A-161295ECA2DC}" destId="{831B24B6-AED2-4378-B405-FEDF3DEFA3C9}" srcOrd="1" destOrd="0" parTransId="{E48D8DF5-9A4D-46D9-BB91-614105D98233}" sibTransId="{300CCF73-C463-4D45-92CC-E7762F147E57}"/>
    <dgm:cxn modelId="{E0036B3F-A8CF-4C3A-B7A5-9AC1363516C0}" type="presOf" srcId="{5F07DBAA-57E2-4896-BD74-405F4CC53C0F}" destId="{4D2BDE08-661C-49AD-A4DB-D7F142DF99D1}" srcOrd="1" destOrd="0" presId="urn:microsoft.com/office/officeart/2005/8/layout/cycle8"/>
    <dgm:cxn modelId="{1AB5E962-0FD8-4BE1-B0BA-C6C554B55B25}" srcId="{752A333E-9556-4EC5-B85A-161295ECA2DC}" destId="{CC88B5F0-36AC-4DB2-85EF-293E3CA37AB3}" srcOrd="4" destOrd="0" parTransId="{D7A77B08-A0DD-4BCE-9BFD-7EEBB0F40D8B}" sibTransId="{A2EA23FE-82B8-40E0-9207-3BCC1A343F7C}"/>
    <dgm:cxn modelId="{C566776C-88DC-4AA0-96CB-E3B3FF046E78}" type="presOf" srcId="{CC88B5F0-36AC-4DB2-85EF-293E3CA37AB3}" destId="{60F3CCF9-A8D0-4E71-BF7B-38DCA3AF1D05}" srcOrd="1" destOrd="0" presId="urn:microsoft.com/office/officeart/2005/8/layout/cycle8"/>
    <dgm:cxn modelId="{1347206D-45E8-4998-86C6-3722A157354B}" type="presOf" srcId="{EA233ED0-7845-44C2-8C69-844CAEAECD3D}" destId="{6703FCF6-C185-4A0F-852A-7788E62877B8}" srcOrd="1" destOrd="0" presId="urn:microsoft.com/office/officeart/2005/8/layout/cycle8"/>
    <dgm:cxn modelId="{6DE9E06D-AA3F-4430-8C23-ED9B7531B4A6}" type="presOf" srcId="{831B24B6-AED2-4378-B405-FEDF3DEFA3C9}" destId="{017BC15E-0DC5-494D-8C38-97EDC588EB2E}" srcOrd="1" destOrd="0" presId="urn:microsoft.com/office/officeart/2005/8/layout/cycle8"/>
    <dgm:cxn modelId="{16C2F454-57E6-489F-9228-657CA9AA9EBD}" type="presOf" srcId="{C0B96D44-9E76-4F7E-ACE6-CBA297E7CADA}" destId="{5E54772A-4C3B-4516-8E5B-6C7F102ABCC2}" srcOrd="0" destOrd="0" presId="urn:microsoft.com/office/officeart/2005/8/layout/cycle8"/>
    <dgm:cxn modelId="{FD337B7C-0C72-4B9B-97B5-2521700BFDF5}" type="presOf" srcId="{5F07DBAA-57E2-4896-BD74-405F4CC53C0F}" destId="{D68525C1-51D1-47C7-9E6D-375A65CABB01}" srcOrd="0" destOrd="0" presId="urn:microsoft.com/office/officeart/2005/8/layout/cycle8"/>
    <dgm:cxn modelId="{5EA43784-85D3-4AB7-8B26-652E53BFFE07}" type="presOf" srcId="{752A333E-9556-4EC5-B85A-161295ECA2DC}" destId="{AEF1E4C3-0C42-4D5E-8A03-7C29A8955484}" srcOrd="0" destOrd="0" presId="urn:microsoft.com/office/officeart/2005/8/layout/cycle8"/>
    <dgm:cxn modelId="{06645F8A-E2F6-4102-8C1B-88D5C0CF294B}" type="presOf" srcId="{C9C2C1DA-2EC7-444D-89DE-E9653EBDA4BB}" destId="{41757355-6995-4068-9448-4D58D226350C}" srcOrd="1" destOrd="0" presId="urn:microsoft.com/office/officeart/2005/8/layout/cycle8"/>
    <dgm:cxn modelId="{4FAB7BAD-C0A2-40E0-B0C7-C4C83BC39A14}" srcId="{752A333E-9556-4EC5-B85A-161295ECA2DC}" destId="{C0B96D44-9E76-4F7E-ACE6-CBA297E7CADA}" srcOrd="2" destOrd="0" parTransId="{FE1C3DD3-9BEE-4465-8C83-DC8169464C51}" sibTransId="{93D6F832-0A7F-4F28-BBC0-302951388CC3}"/>
    <dgm:cxn modelId="{E1EB50BA-67B9-4CA6-A2A5-36B2909C40F4}" type="presOf" srcId="{EA233ED0-7845-44C2-8C69-844CAEAECD3D}" destId="{5E4D64B2-35AB-4504-8456-BE5B7F7A8CF5}" srcOrd="0" destOrd="0" presId="urn:microsoft.com/office/officeart/2005/8/layout/cycle8"/>
    <dgm:cxn modelId="{421C35C4-F3A1-4A4C-80C4-12FDB88EC5F2}" srcId="{752A333E-9556-4EC5-B85A-161295ECA2DC}" destId="{C9C2C1DA-2EC7-444D-89DE-E9653EBDA4BB}" srcOrd="3" destOrd="0" parTransId="{A4441AC7-6E92-4D8A-A272-D5A8BA6DA42F}" sibTransId="{6806F537-6012-41F9-B7E8-D5E683E39EC9}"/>
    <dgm:cxn modelId="{CEA690C4-90D4-4C14-ADD3-81AFAEDE736A}" type="presOf" srcId="{C9C2C1DA-2EC7-444D-89DE-E9653EBDA4BB}" destId="{92431D42-D032-41EC-B354-EB0A30107877}" srcOrd="0" destOrd="0" presId="urn:microsoft.com/office/officeart/2005/8/layout/cycle8"/>
    <dgm:cxn modelId="{8E9222CF-CA61-449F-BADE-4E7D7A06580E}" type="presOf" srcId="{831B24B6-AED2-4378-B405-FEDF3DEFA3C9}" destId="{1971E498-97A5-452D-BC58-6E418B071124}" srcOrd="0" destOrd="0" presId="urn:microsoft.com/office/officeart/2005/8/layout/cycle8"/>
    <dgm:cxn modelId="{31C505EE-14B1-4DE8-BC4E-312F68393184}" srcId="{752A333E-9556-4EC5-B85A-161295ECA2DC}" destId="{5F07DBAA-57E2-4896-BD74-405F4CC53C0F}" srcOrd="0" destOrd="0" parTransId="{82D3EE1A-AD41-43CB-AE0F-25D36BD0EF56}" sibTransId="{21FE32CD-9FF1-433F-958D-F9EDB057D6A1}"/>
    <dgm:cxn modelId="{0158768A-A98E-46C6-8871-B3C78D7E0FA5}" type="presParOf" srcId="{AEF1E4C3-0C42-4D5E-8A03-7C29A8955484}" destId="{D68525C1-51D1-47C7-9E6D-375A65CABB01}" srcOrd="0" destOrd="0" presId="urn:microsoft.com/office/officeart/2005/8/layout/cycle8"/>
    <dgm:cxn modelId="{FAB045B6-BCD2-4B44-B61B-B853691FF85D}" type="presParOf" srcId="{AEF1E4C3-0C42-4D5E-8A03-7C29A8955484}" destId="{B2E3BE82-496B-427B-AC6A-5641750EB756}" srcOrd="1" destOrd="0" presId="urn:microsoft.com/office/officeart/2005/8/layout/cycle8"/>
    <dgm:cxn modelId="{AD1C5A7C-2124-48C0-B31B-E07AC098AB6D}" type="presParOf" srcId="{AEF1E4C3-0C42-4D5E-8A03-7C29A8955484}" destId="{4CA79056-95EA-45BE-BA24-4EBC89B57A9A}" srcOrd="2" destOrd="0" presId="urn:microsoft.com/office/officeart/2005/8/layout/cycle8"/>
    <dgm:cxn modelId="{CE707587-909D-4396-934C-79AD9BC9C7F0}" type="presParOf" srcId="{AEF1E4C3-0C42-4D5E-8A03-7C29A8955484}" destId="{4D2BDE08-661C-49AD-A4DB-D7F142DF99D1}" srcOrd="3" destOrd="0" presId="urn:microsoft.com/office/officeart/2005/8/layout/cycle8"/>
    <dgm:cxn modelId="{AE7C20B9-8085-444B-B0A4-ABF37116BCEC}" type="presParOf" srcId="{AEF1E4C3-0C42-4D5E-8A03-7C29A8955484}" destId="{1971E498-97A5-452D-BC58-6E418B071124}" srcOrd="4" destOrd="0" presId="urn:microsoft.com/office/officeart/2005/8/layout/cycle8"/>
    <dgm:cxn modelId="{947667DD-75A0-4BCA-81F5-C6572EEFA67E}" type="presParOf" srcId="{AEF1E4C3-0C42-4D5E-8A03-7C29A8955484}" destId="{39E57A0B-7D77-449A-9874-F95BC165539D}" srcOrd="5" destOrd="0" presId="urn:microsoft.com/office/officeart/2005/8/layout/cycle8"/>
    <dgm:cxn modelId="{0FE82ABC-8B45-41DD-B556-066F42799ED2}" type="presParOf" srcId="{AEF1E4C3-0C42-4D5E-8A03-7C29A8955484}" destId="{A002664E-B5B1-462C-9806-4D5D77D30FBF}" srcOrd="6" destOrd="0" presId="urn:microsoft.com/office/officeart/2005/8/layout/cycle8"/>
    <dgm:cxn modelId="{1DFD9629-FC1D-4A43-8143-5AE3AF478434}" type="presParOf" srcId="{AEF1E4C3-0C42-4D5E-8A03-7C29A8955484}" destId="{017BC15E-0DC5-494D-8C38-97EDC588EB2E}" srcOrd="7" destOrd="0" presId="urn:microsoft.com/office/officeart/2005/8/layout/cycle8"/>
    <dgm:cxn modelId="{22FD89B3-1C3B-453F-A32F-052DEE3139B9}" type="presParOf" srcId="{AEF1E4C3-0C42-4D5E-8A03-7C29A8955484}" destId="{5E54772A-4C3B-4516-8E5B-6C7F102ABCC2}" srcOrd="8" destOrd="0" presId="urn:microsoft.com/office/officeart/2005/8/layout/cycle8"/>
    <dgm:cxn modelId="{2064592F-817C-4704-B7DA-DAE3E9B22633}" type="presParOf" srcId="{AEF1E4C3-0C42-4D5E-8A03-7C29A8955484}" destId="{FD16B178-CCD2-433A-B8E0-9DEE338500AA}" srcOrd="9" destOrd="0" presId="urn:microsoft.com/office/officeart/2005/8/layout/cycle8"/>
    <dgm:cxn modelId="{599CF1F7-AE1E-4C50-876B-20A818578EA0}" type="presParOf" srcId="{AEF1E4C3-0C42-4D5E-8A03-7C29A8955484}" destId="{E2C1D4D9-1DAF-4631-837E-DA3465AD4CA7}" srcOrd="10" destOrd="0" presId="urn:microsoft.com/office/officeart/2005/8/layout/cycle8"/>
    <dgm:cxn modelId="{032DBAD1-3FBA-428F-99D1-A5FC6F892971}" type="presParOf" srcId="{AEF1E4C3-0C42-4D5E-8A03-7C29A8955484}" destId="{B82451FE-322E-42B4-9830-29C413911B3C}" srcOrd="11" destOrd="0" presId="urn:microsoft.com/office/officeart/2005/8/layout/cycle8"/>
    <dgm:cxn modelId="{5CA6C154-3183-4936-8CEF-16026572D297}" type="presParOf" srcId="{AEF1E4C3-0C42-4D5E-8A03-7C29A8955484}" destId="{92431D42-D032-41EC-B354-EB0A30107877}" srcOrd="12" destOrd="0" presId="urn:microsoft.com/office/officeart/2005/8/layout/cycle8"/>
    <dgm:cxn modelId="{8FFECA81-3833-4EA6-93E2-65E52AC5DF60}" type="presParOf" srcId="{AEF1E4C3-0C42-4D5E-8A03-7C29A8955484}" destId="{124204BB-E3DB-44D8-B987-741E99CEEE18}" srcOrd="13" destOrd="0" presId="urn:microsoft.com/office/officeart/2005/8/layout/cycle8"/>
    <dgm:cxn modelId="{57313E2A-A54E-4DF7-AACB-B042FA5D754C}" type="presParOf" srcId="{AEF1E4C3-0C42-4D5E-8A03-7C29A8955484}" destId="{B16A4507-A480-4D09-BDB8-B469BC902E51}" srcOrd="14" destOrd="0" presId="urn:microsoft.com/office/officeart/2005/8/layout/cycle8"/>
    <dgm:cxn modelId="{4FA8A021-DD6D-41C0-A2FD-6E4C8692C05D}" type="presParOf" srcId="{AEF1E4C3-0C42-4D5E-8A03-7C29A8955484}" destId="{41757355-6995-4068-9448-4D58D226350C}" srcOrd="15" destOrd="0" presId="urn:microsoft.com/office/officeart/2005/8/layout/cycle8"/>
    <dgm:cxn modelId="{6C2EA4CE-691D-46DB-9FB0-4151E28C343B}" type="presParOf" srcId="{AEF1E4C3-0C42-4D5E-8A03-7C29A8955484}" destId="{5DB54109-C019-4A5A-B2FF-F14564AA5694}" srcOrd="16" destOrd="0" presId="urn:microsoft.com/office/officeart/2005/8/layout/cycle8"/>
    <dgm:cxn modelId="{42152451-9773-4D50-87F1-0BB7E434F6AA}" type="presParOf" srcId="{AEF1E4C3-0C42-4D5E-8A03-7C29A8955484}" destId="{F574F9DF-DBD6-4E5D-91E4-7C5E860F44EF}" srcOrd="17" destOrd="0" presId="urn:microsoft.com/office/officeart/2005/8/layout/cycle8"/>
    <dgm:cxn modelId="{B3BA5CB8-2494-4CBC-B25E-C869B5FEB6ED}" type="presParOf" srcId="{AEF1E4C3-0C42-4D5E-8A03-7C29A8955484}" destId="{885A6758-4A58-4500-8003-FD49C588B643}" srcOrd="18" destOrd="0" presId="urn:microsoft.com/office/officeart/2005/8/layout/cycle8"/>
    <dgm:cxn modelId="{880E20FF-7A4D-440F-A78D-C3654C5393E5}" type="presParOf" srcId="{AEF1E4C3-0C42-4D5E-8A03-7C29A8955484}" destId="{60F3CCF9-A8D0-4E71-BF7B-38DCA3AF1D05}" srcOrd="19" destOrd="0" presId="urn:microsoft.com/office/officeart/2005/8/layout/cycle8"/>
    <dgm:cxn modelId="{081F59F2-F195-4EF8-A252-920F2DD9CB4F}" type="presParOf" srcId="{AEF1E4C3-0C42-4D5E-8A03-7C29A8955484}" destId="{5E4D64B2-35AB-4504-8456-BE5B7F7A8CF5}" srcOrd="20" destOrd="0" presId="urn:microsoft.com/office/officeart/2005/8/layout/cycle8"/>
    <dgm:cxn modelId="{7FE4C389-C67A-40E6-BF9A-18C0A8192A32}" type="presParOf" srcId="{AEF1E4C3-0C42-4D5E-8A03-7C29A8955484}" destId="{1EF2EAED-5132-4F77-B1CA-5C941D1E1042}" srcOrd="21" destOrd="0" presId="urn:microsoft.com/office/officeart/2005/8/layout/cycle8"/>
    <dgm:cxn modelId="{3812303D-BA5D-4DAC-81B6-CAFAD0C71578}" type="presParOf" srcId="{AEF1E4C3-0C42-4D5E-8A03-7C29A8955484}" destId="{BF032E47-BB7B-45B1-8CB9-95682B741869}" srcOrd="22" destOrd="0" presId="urn:microsoft.com/office/officeart/2005/8/layout/cycle8"/>
    <dgm:cxn modelId="{27171798-162C-4D38-B15E-844FCB9C891B}" type="presParOf" srcId="{AEF1E4C3-0C42-4D5E-8A03-7C29A8955484}" destId="{6703FCF6-C185-4A0F-852A-7788E62877B8}" srcOrd="23" destOrd="0" presId="urn:microsoft.com/office/officeart/2005/8/layout/cycle8"/>
    <dgm:cxn modelId="{8954958D-B23B-44F6-82AC-5F49910E8AC6}" type="presParOf" srcId="{AEF1E4C3-0C42-4D5E-8A03-7C29A8955484}" destId="{6BD0658C-AC21-4F60-817F-3FB368E34343}" srcOrd="24" destOrd="0" presId="urn:microsoft.com/office/officeart/2005/8/layout/cycle8"/>
    <dgm:cxn modelId="{2D0C71F8-AD14-490E-97E4-B688A2313275}" type="presParOf" srcId="{AEF1E4C3-0C42-4D5E-8A03-7C29A8955484}" destId="{6E878EBC-8A49-4331-9CF5-C728A0C5A12C}" srcOrd="25" destOrd="0" presId="urn:microsoft.com/office/officeart/2005/8/layout/cycle8"/>
    <dgm:cxn modelId="{AF5F57D3-150C-418D-8FAD-27E4195B7D04}" type="presParOf" srcId="{AEF1E4C3-0C42-4D5E-8A03-7C29A8955484}" destId="{EC55E34A-435A-4D49-983E-56E6DF302918}" srcOrd="26" destOrd="0" presId="urn:microsoft.com/office/officeart/2005/8/layout/cycle8"/>
    <dgm:cxn modelId="{BD8C5CEB-0CF8-4A77-A21C-395796851CC8}" type="presParOf" srcId="{AEF1E4C3-0C42-4D5E-8A03-7C29A8955484}" destId="{C0079C91-F495-4077-AFD5-F612DDFDDB19}" srcOrd="27" destOrd="0" presId="urn:microsoft.com/office/officeart/2005/8/layout/cycle8"/>
    <dgm:cxn modelId="{32F15966-0578-4B08-A0D7-D652099CFD71}" type="presParOf" srcId="{AEF1E4C3-0C42-4D5E-8A03-7C29A8955484}" destId="{88E9561D-71F6-4F34-96BF-537F9ECECB09}" srcOrd="28" destOrd="0" presId="urn:microsoft.com/office/officeart/2005/8/layout/cycle8"/>
    <dgm:cxn modelId="{A6542252-014A-4EB4-B6CB-C0F3378561CB}" type="presParOf" srcId="{AEF1E4C3-0C42-4D5E-8A03-7C29A8955484}" destId="{44C2E777-FABB-4304-A8F4-9C796C70B56B}"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5D09F6-11E0-4D6F-9ECF-773230C4ADD8}" type="doc">
      <dgm:prSet loTypeId="urn:microsoft.com/office/officeart/2008/layout/AlternatingHexagons" loCatId="list" qsTypeId="urn:microsoft.com/office/officeart/2005/8/quickstyle/simple5" qsCatId="simple" csTypeId="urn:microsoft.com/office/officeart/2005/8/colors/accent0_3" csCatId="mainScheme" phldr="1"/>
      <dgm:spPr/>
      <dgm:t>
        <a:bodyPr/>
        <a:lstStyle/>
        <a:p>
          <a:endParaRPr lang="en-US"/>
        </a:p>
      </dgm:t>
    </dgm:pt>
    <dgm:pt modelId="{03F07E57-22D4-48DF-937B-0F8916F49DB2}">
      <dgm:prSet custT="1"/>
      <dgm:spPr/>
      <dgm:t>
        <a:bodyPr/>
        <a:lstStyle/>
        <a:p>
          <a:endParaRPr lang="en-US" sz="800" b="1" u="none" dirty="0"/>
        </a:p>
        <a:p>
          <a:endParaRPr lang="en-US" sz="800" b="1" u="none" dirty="0"/>
        </a:p>
        <a:p>
          <a:r>
            <a:rPr lang="en-US" sz="1400" b="1" u="none" dirty="0"/>
            <a:t>Officials</a:t>
          </a:r>
        </a:p>
        <a:p>
          <a:endParaRPr lang="en-US" sz="800" b="1" u="sng" dirty="0"/>
        </a:p>
        <a:p>
          <a:endParaRPr lang="en-US" sz="800" dirty="0"/>
        </a:p>
      </dgm:t>
    </dgm:pt>
    <dgm:pt modelId="{2499A4B8-E12B-41C6-A4C4-06F3180F7503}" type="parTrans" cxnId="{86BA9DB3-98BB-4F9B-83FF-D226901DB3A9}">
      <dgm:prSet/>
      <dgm:spPr/>
      <dgm:t>
        <a:bodyPr/>
        <a:lstStyle/>
        <a:p>
          <a:endParaRPr lang="en-US"/>
        </a:p>
      </dgm:t>
    </dgm:pt>
    <dgm:pt modelId="{A423032F-51E4-41F9-8D18-79469CD3DC5A}" type="sibTrans" cxnId="{86BA9DB3-98BB-4F9B-83FF-D226901DB3A9}">
      <dgm:prSet custT="1"/>
      <dgm:spPr/>
      <dgm:t>
        <a:bodyPr/>
        <a:lstStyle/>
        <a:p>
          <a:r>
            <a:rPr lang="en-US" sz="1400" dirty="0"/>
            <a:t>Table</a:t>
          </a:r>
        </a:p>
      </dgm:t>
    </dgm:pt>
    <dgm:pt modelId="{42106D2D-8017-4E37-B157-4AE94118468E}">
      <dgm:prSet custT="1"/>
      <dgm:spPr/>
      <dgm:t>
        <a:bodyPr/>
        <a:lstStyle/>
        <a:p>
          <a:endParaRPr lang="en-US" sz="800" b="1" u="none" dirty="0"/>
        </a:p>
        <a:p>
          <a:r>
            <a:rPr lang="en-US" sz="1400" b="1" u="none" dirty="0"/>
            <a:t>Coach’s</a:t>
          </a:r>
        </a:p>
        <a:p>
          <a:endParaRPr lang="en-US" sz="800" dirty="0"/>
        </a:p>
      </dgm:t>
    </dgm:pt>
    <dgm:pt modelId="{2F77DB65-E26A-4F48-B455-11E05F1D85ED}" type="parTrans" cxnId="{E15914C3-03E1-452A-87B7-1E2248571739}">
      <dgm:prSet/>
      <dgm:spPr/>
      <dgm:t>
        <a:bodyPr/>
        <a:lstStyle/>
        <a:p>
          <a:endParaRPr lang="en-US"/>
        </a:p>
      </dgm:t>
    </dgm:pt>
    <dgm:pt modelId="{44D9A918-28C1-4AB6-9042-4F6A99B836C3}" type="sibTrans" cxnId="{E15914C3-03E1-452A-87B7-1E2248571739}">
      <dgm:prSet custT="1"/>
      <dgm:spPr/>
      <dgm:t>
        <a:bodyPr/>
        <a:lstStyle/>
        <a:p>
          <a:r>
            <a:rPr lang="en-US" sz="1200" dirty="0"/>
            <a:t>Administration</a:t>
          </a:r>
        </a:p>
      </dgm:t>
    </dgm:pt>
    <dgm:pt modelId="{729C9D95-7E08-408F-B8D4-BA0DB85BF019}">
      <dgm:prSet custT="1"/>
      <dgm:spPr/>
      <dgm:t>
        <a:bodyPr/>
        <a:lstStyle/>
        <a:p>
          <a:endParaRPr lang="en-US" sz="800" b="1" u="none" dirty="0"/>
        </a:p>
        <a:p>
          <a:r>
            <a:rPr lang="en-US" sz="1400" b="1" u="none" dirty="0"/>
            <a:t>Players</a:t>
          </a:r>
        </a:p>
        <a:p>
          <a:endParaRPr lang="en-US" sz="800" dirty="0"/>
        </a:p>
      </dgm:t>
    </dgm:pt>
    <dgm:pt modelId="{A92B8DF2-A11B-4C29-8C14-CFF754E5D4E0}" type="parTrans" cxnId="{335C6CBF-20B1-4C4C-99AD-2D729022626D}">
      <dgm:prSet/>
      <dgm:spPr/>
      <dgm:t>
        <a:bodyPr/>
        <a:lstStyle/>
        <a:p>
          <a:endParaRPr lang="en-US"/>
        </a:p>
      </dgm:t>
    </dgm:pt>
    <dgm:pt modelId="{0DBE92B4-B9C2-4824-A32D-6E0D8B2C72F8}" type="sibTrans" cxnId="{335C6CBF-20B1-4C4C-99AD-2D729022626D}">
      <dgm:prSet custT="1"/>
      <dgm:spPr/>
      <dgm:t>
        <a:bodyPr/>
        <a:lstStyle/>
        <a:p>
          <a:r>
            <a:rPr lang="en-US" sz="1300" dirty="0"/>
            <a:t>Law Enforcement</a:t>
          </a:r>
        </a:p>
      </dgm:t>
    </dgm:pt>
    <dgm:pt modelId="{96B888B3-D228-4608-B4CC-BE986D7665C0}">
      <dgm:prSet custT="1"/>
      <dgm:spPr/>
      <dgm:t>
        <a:bodyPr/>
        <a:lstStyle/>
        <a:p>
          <a:endParaRPr lang="en-US" sz="1400" b="1" u="none" dirty="0"/>
        </a:p>
        <a:p>
          <a:r>
            <a:rPr lang="en-US" sz="1400" b="1" u="none" dirty="0"/>
            <a:t>Facility</a:t>
          </a:r>
        </a:p>
        <a:p>
          <a:endParaRPr lang="en-US" sz="1400" dirty="0"/>
        </a:p>
      </dgm:t>
    </dgm:pt>
    <dgm:pt modelId="{9EE7C6C7-69CC-489D-9ADD-C5A13B68103A}" type="parTrans" cxnId="{EA0146DF-30CF-48C6-8FCB-ACD68363DFFA}">
      <dgm:prSet/>
      <dgm:spPr/>
      <dgm:t>
        <a:bodyPr/>
        <a:lstStyle/>
        <a:p>
          <a:endParaRPr lang="en-US"/>
        </a:p>
      </dgm:t>
    </dgm:pt>
    <dgm:pt modelId="{6CECDCC0-AA68-4F31-B18D-4190E98BFE46}" type="sibTrans" cxnId="{EA0146DF-30CF-48C6-8FCB-ACD68363DFFA}">
      <dgm:prSet/>
      <dgm:spPr>
        <a:noFill/>
      </dgm:spPr>
      <dgm:t>
        <a:bodyPr/>
        <a:lstStyle/>
        <a:p>
          <a:endParaRPr lang="en-US"/>
        </a:p>
      </dgm:t>
    </dgm:pt>
    <dgm:pt modelId="{636C3001-5535-417A-AB9A-EC414525392A}" type="pres">
      <dgm:prSet presAssocID="{8D5D09F6-11E0-4D6F-9ECF-773230C4ADD8}" presName="Name0" presStyleCnt="0">
        <dgm:presLayoutVars>
          <dgm:chMax/>
          <dgm:chPref/>
          <dgm:dir/>
          <dgm:animLvl val="lvl"/>
        </dgm:presLayoutVars>
      </dgm:prSet>
      <dgm:spPr/>
    </dgm:pt>
    <dgm:pt modelId="{C85FC57E-5980-448E-A44B-A63DF4B3CAE9}" type="pres">
      <dgm:prSet presAssocID="{03F07E57-22D4-48DF-937B-0F8916F49DB2}" presName="composite" presStyleCnt="0"/>
      <dgm:spPr/>
    </dgm:pt>
    <dgm:pt modelId="{4DE03DFD-2FBE-4E04-A142-AB327B909B14}" type="pres">
      <dgm:prSet presAssocID="{03F07E57-22D4-48DF-937B-0F8916F49DB2}" presName="Parent1" presStyleLbl="node1" presStyleIdx="0" presStyleCnt="8">
        <dgm:presLayoutVars>
          <dgm:chMax val="1"/>
          <dgm:chPref val="1"/>
          <dgm:bulletEnabled val="1"/>
        </dgm:presLayoutVars>
      </dgm:prSet>
      <dgm:spPr/>
    </dgm:pt>
    <dgm:pt modelId="{998C8BA1-39F5-44E6-B75F-599947A6955F}" type="pres">
      <dgm:prSet presAssocID="{03F07E57-22D4-48DF-937B-0F8916F49DB2}" presName="Childtext1" presStyleLbl="revTx" presStyleIdx="0" presStyleCnt="4">
        <dgm:presLayoutVars>
          <dgm:chMax val="0"/>
          <dgm:chPref val="0"/>
          <dgm:bulletEnabled val="1"/>
        </dgm:presLayoutVars>
      </dgm:prSet>
      <dgm:spPr/>
    </dgm:pt>
    <dgm:pt modelId="{093E2B0B-38E1-4762-AB37-73354E884D7A}" type="pres">
      <dgm:prSet presAssocID="{03F07E57-22D4-48DF-937B-0F8916F49DB2}" presName="BalanceSpacing" presStyleCnt="0"/>
      <dgm:spPr/>
    </dgm:pt>
    <dgm:pt modelId="{2BE3A551-BED8-4A43-9AE3-F08070EB2523}" type="pres">
      <dgm:prSet presAssocID="{03F07E57-22D4-48DF-937B-0F8916F49DB2}" presName="BalanceSpacing1" presStyleCnt="0"/>
      <dgm:spPr/>
    </dgm:pt>
    <dgm:pt modelId="{8722D82F-BA0F-403F-8CD2-C34F004086E1}" type="pres">
      <dgm:prSet presAssocID="{A423032F-51E4-41F9-8D18-79469CD3DC5A}" presName="Accent1Text" presStyleLbl="node1" presStyleIdx="1" presStyleCnt="8"/>
      <dgm:spPr/>
    </dgm:pt>
    <dgm:pt modelId="{D22161E1-068C-4D99-B619-6C34EBF37118}" type="pres">
      <dgm:prSet presAssocID="{A423032F-51E4-41F9-8D18-79469CD3DC5A}" presName="spaceBetweenRectangles" presStyleCnt="0"/>
      <dgm:spPr/>
    </dgm:pt>
    <dgm:pt modelId="{07BFF162-22CD-42F4-94F3-78F23D438FFF}" type="pres">
      <dgm:prSet presAssocID="{42106D2D-8017-4E37-B157-4AE94118468E}" presName="composite" presStyleCnt="0"/>
      <dgm:spPr/>
    </dgm:pt>
    <dgm:pt modelId="{2484B7F2-9D2F-48B8-BBBD-C28B271BFCCE}" type="pres">
      <dgm:prSet presAssocID="{42106D2D-8017-4E37-B157-4AE94118468E}" presName="Parent1" presStyleLbl="node1" presStyleIdx="2" presStyleCnt="8">
        <dgm:presLayoutVars>
          <dgm:chMax val="1"/>
          <dgm:chPref val="1"/>
          <dgm:bulletEnabled val="1"/>
        </dgm:presLayoutVars>
      </dgm:prSet>
      <dgm:spPr/>
    </dgm:pt>
    <dgm:pt modelId="{9A466969-E919-40B9-B372-E310E55AFF7E}" type="pres">
      <dgm:prSet presAssocID="{42106D2D-8017-4E37-B157-4AE94118468E}" presName="Childtext1" presStyleLbl="revTx" presStyleIdx="1" presStyleCnt="4">
        <dgm:presLayoutVars>
          <dgm:chMax val="0"/>
          <dgm:chPref val="0"/>
          <dgm:bulletEnabled val="1"/>
        </dgm:presLayoutVars>
      </dgm:prSet>
      <dgm:spPr/>
    </dgm:pt>
    <dgm:pt modelId="{9667E82A-775A-4B84-A7DB-CF61E115142D}" type="pres">
      <dgm:prSet presAssocID="{42106D2D-8017-4E37-B157-4AE94118468E}" presName="BalanceSpacing" presStyleCnt="0"/>
      <dgm:spPr/>
    </dgm:pt>
    <dgm:pt modelId="{34A536FE-D527-455D-9574-98A6517D2361}" type="pres">
      <dgm:prSet presAssocID="{42106D2D-8017-4E37-B157-4AE94118468E}" presName="BalanceSpacing1" presStyleCnt="0"/>
      <dgm:spPr/>
    </dgm:pt>
    <dgm:pt modelId="{D6E2161F-3302-4017-ACC7-EEF54FAF0B28}" type="pres">
      <dgm:prSet presAssocID="{44D9A918-28C1-4AB6-9042-4F6A99B836C3}" presName="Accent1Text" presStyleLbl="node1" presStyleIdx="3" presStyleCnt="8" custLinFactNeighborY="0"/>
      <dgm:spPr/>
    </dgm:pt>
    <dgm:pt modelId="{BD3BCEAB-6295-4ED4-9351-77FFD421B33C}" type="pres">
      <dgm:prSet presAssocID="{44D9A918-28C1-4AB6-9042-4F6A99B836C3}" presName="spaceBetweenRectangles" presStyleCnt="0"/>
      <dgm:spPr/>
    </dgm:pt>
    <dgm:pt modelId="{2FFCA8F9-7954-4BD6-9238-6380EABDD606}" type="pres">
      <dgm:prSet presAssocID="{729C9D95-7E08-408F-B8D4-BA0DB85BF019}" presName="composite" presStyleCnt="0"/>
      <dgm:spPr/>
    </dgm:pt>
    <dgm:pt modelId="{1B0EFCB8-AA6B-4EC5-A764-8EAB938C2ADB}" type="pres">
      <dgm:prSet presAssocID="{729C9D95-7E08-408F-B8D4-BA0DB85BF019}" presName="Parent1" presStyleLbl="node1" presStyleIdx="4" presStyleCnt="8">
        <dgm:presLayoutVars>
          <dgm:chMax val="1"/>
          <dgm:chPref val="1"/>
          <dgm:bulletEnabled val="1"/>
        </dgm:presLayoutVars>
      </dgm:prSet>
      <dgm:spPr/>
    </dgm:pt>
    <dgm:pt modelId="{3B192BBD-5161-4EE8-90EF-A65034DFAADA}" type="pres">
      <dgm:prSet presAssocID="{729C9D95-7E08-408F-B8D4-BA0DB85BF019}" presName="Childtext1" presStyleLbl="revTx" presStyleIdx="2" presStyleCnt="4">
        <dgm:presLayoutVars>
          <dgm:chMax val="0"/>
          <dgm:chPref val="0"/>
          <dgm:bulletEnabled val="1"/>
        </dgm:presLayoutVars>
      </dgm:prSet>
      <dgm:spPr/>
    </dgm:pt>
    <dgm:pt modelId="{9A605058-2239-4248-B0C9-D1AC65FC2F4D}" type="pres">
      <dgm:prSet presAssocID="{729C9D95-7E08-408F-B8D4-BA0DB85BF019}" presName="BalanceSpacing" presStyleCnt="0"/>
      <dgm:spPr/>
    </dgm:pt>
    <dgm:pt modelId="{C6877842-2D5D-4CBB-B4BE-B97AD9125256}" type="pres">
      <dgm:prSet presAssocID="{729C9D95-7E08-408F-B8D4-BA0DB85BF019}" presName="BalanceSpacing1" presStyleCnt="0"/>
      <dgm:spPr/>
    </dgm:pt>
    <dgm:pt modelId="{C2F32C2A-8252-420A-9B99-BF4AA096011F}" type="pres">
      <dgm:prSet presAssocID="{0DBE92B4-B9C2-4824-A32D-6E0D8B2C72F8}" presName="Accent1Text" presStyleLbl="node1" presStyleIdx="5" presStyleCnt="8"/>
      <dgm:spPr/>
    </dgm:pt>
    <dgm:pt modelId="{FC42F488-1AA8-4ACB-AB6C-5F7A2732AA99}" type="pres">
      <dgm:prSet presAssocID="{0DBE92B4-B9C2-4824-A32D-6E0D8B2C72F8}" presName="spaceBetweenRectangles" presStyleCnt="0"/>
      <dgm:spPr/>
    </dgm:pt>
    <dgm:pt modelId="{B31C11AD-BAE4-4685-A4F8-1C1F53EAF0E7}" type="pres">
      <dgm:prSet presAssocID="{96B888B3-D228-4608-B4CC-BE986D7665C0}" presName="composite" presStyleCnt="0"/>
      <dgm:spPr/>
    </dgm:pt>
    <dgm:pt modelId="{CD88518E-7D11-45D9-BA17-775556B00C4A}" type="pres">
      <dgm:prSet presAssocID="{96B888B3-D228-4608-B4CC-BE986D7665C0}" presName="Parent1" presStyleLbl="node1" presStyleIdx="6" presStyleCnt="8" custLinFactX="-5838" custLinFactY="-69665" custLinFactNeighborX="-100000" custLinFactNeighborY="-100000">
        <dgm:presLayoutVars>
          <dgm:chMax val="1"/>
          <dgm:chPref val="1"/>
          <dgm:bulletEnabled val="1"/>
        </dgm:presLayoutVars>
      </dgm:prSet>
      <dgm:spPr/>
    </dgm:pt>
    <dgm:pt modelId="{86FDDC0F-C932-4909-A462-8C6A83773A26}" type="pres">
      <dgm:prSet presAssocID="{96B888B3-D228-4608-B4CC-BE986D7665C0}" presName="Childtext1" presStyleLbl="revTx" presStyleIdx="3" presStyleCnt="4">
        <dgm:presLayoutVars>
          <dgm:chMax val="0"/>
          <dgm:chPref val="0"/>
          <dgm:bulletEnabled val="1"/>
        </dgm:presLayoutVars>
      </dgm:prSet>
      <dgm:spPr/>
    </dgm:pt>
    <dgm:pt modelId="{BF790E62-4BA2-4984-B55E-E7CB4DD75F0C}" type="pres">
      <dgm:prSet presAssocID="{96B888B3-D228-4608-B4CC-BE986D7665C0}" presName="BalanceSpacing" presStyleCnt="0"/>
      <dgm:spPr/>
    </dgm:pt>
    <dgm:pt modelId="{FADC4C00-245A-488C-A410-78A99C43B336}" type="pres">
      <dgm:prSet presAssocID="{96B888B3-D228-4608-B4CC-BE986D7665C0}" presName="BalanceSpacing1" presStyleCnt="0"/>
      <dgm:spPr/>
    </dgm:pt>
    <dgm:pt modelId="{D1A14268-4F32-4E24-B2C2-527A92C397D9}" type="pres">
      <dgm:prSet presAssocID="{6CECDCC0-AA68-4F31-B18D-4190E98BFE46}" presName="Accent1Text" presStyleLbl="node1" presStyleIdx="7" presStyleCnt="8" custLinFactNeighborX="62462" custLinFactNeighborY="51190"/>
      <dgm:spPr/>
    </dgm:pt>
  </dgm:ptLst>
  <dgm:cxnLst>
    <dgm:cxn modelId="{90A6C060-393C-4E96-9556-19D0C1D3EE02}" type="presOf" srcId="{A423032F-51E4-41F9-8D18-79469CD3DC5A}" destId="{8722D82F-BA0F-403F-8CD2-C34F004086E1}" srcOrd="0" destOrd="0" presId="urn:microsoft.com/office/officeart/2008/layout/AlternatingHexagons"/>
    <dgm:cxn modelId="{84346364-A7A0-4A88-AA53-576B69FB8E80}" type="presOf" srcId="{03F07E57-22D4-48DF-937B-0F8916F49DB2}" destId="{4DE03DFD-2FBE-4E04-A142-AB327B909B14}" srcOrd="0" destOrd="0" presId="urn:microsoft.com/office/officeart/2008/layout/AlternatingHexagons"/>
    <dgm:cxn modelId="{6B5B9770-16FB-4399-8301-F0DF9EAFE1A9}" type="presOf" srcId="{729C9D95-7E08-408F-B8D4-BA0DB85BF019}" destId="{1B0EFCB8-AA6B-4EC5-A764-8EAB938C2ADB}" srcOrd="0" destOrd="0" presId="urn:microsoft.com/office/officeart/2008/layout/AlternatingHexagons"/>
    <dgm:cxn modelId="{4F38CA71-F5B1-4FB6-AC53-C3B5B3DB664B}" type="presOf" srcId="{6CECDCC0-AA68-4F31-B18D-4190E98BFE46}" destId="{D1A14268-4F32-4E24-B2C2-527A92C397D9}" srcOrd="0" destOrd="0" presId="urn:microsoft.com/office/officeart/2008/layout/AlternatingHexagons"/>
    <dgm:cxn modelId="{4343EC72-1388-407D-A128-8D914F6435D3}" type="presOf" srcId="{8D5D09F6-11E0-4D6F-9ECF-773230C4ADD8}" destId="{636C3001-5535-417A-AB9A-EC414525392A}" srcOrd="0" destOrd="0" presId="urn:microsoft.com/office/officeart/2008/layout/AlternatingHexagons"/>
    <dgm:cxn modelId="{591D1986-217F-47A1-A7F1-113256759490}" type="presOf" srcId="{96B888B3-D228-4608-B4CC-BE986D7665C0}" destId="{CD88518E-7D11-45D9-BA17-775556B00C4A}" srcOrd="0" destOrd="0" presId="urn:microsoft.com/office/officeart/2008/layout/AlternatingHexagons"/>
    <dgm:cxn modelId="{A23D35A1-AC66-494F-A753-4007A83BFEF6}" type="presOf" srcId="{42106D2D-8017-4E37-B157-4AE94118468E}" destId="{2484B7F2-9D2F-48B8-BBBD-C28B271BFCCE}" srcOrd="0" destOrd="0" presId="urn:microsoft.com/office/officeart/2008/layout/AlternatingHexagons"/>
    <dgm:cxn modelId="{86BA9DB3-98BB-4F9B-83FF-D226901DB3A9}" srcId="{8D5D09F6-11E0-4D6F-9ECF-773230C4ADD8}" destId="{03F07E57-22D4-48DF-937B-0F8916F49DB2}" srcOrd="0" destOrd="0" parTransId="{2499A4B8-E12B-41C6-A4C4-06F3180F7503}" sibTransId="{A423032F-51E4-41F9-8D18-79469CD3DC5A}"/>
    <dgm:cxn modelId="{FE7292B9-FAA3-4054-A989-38A6653BEB45}" type="presOf" srcId="{44D9A918-28C1-4AB6-9042-4F6A99B836C3}" destId="{D6E2161F-3302-4017-ACC7-EEF54FAF0B28}" srcOrd="0" destOrd="0" presId="urn:microsoft.com/office/officeart/2008/layout/AlternatingHexagons"/>
    <dgm:cxn modelId="{335C6CBF-20B1-4C4C-99AD-2D729022626D}" srcId="{8D5D09F6-11E0-4D6F-9ECF-773230C4ADD8}" destId="{729C9D95-7E08-408F-B8D4-BA0DB85BF019}" srcOrd="2" destOrd="0" parTransId="{A92B8DF2-A11B-4C29-8C14-CFF754E5D4E0}" sibTransId="{0DBE92B4-B9C2-4824-A32D-6E0D8B2C72F8}"/>
    <dgm:cxn modelId="{E15914C3-03E1-452A-87B7-1E2248571739}" srcId="{8D5D09F6-11E0-4D6F-9ECF-773230C4ADD8}" destId="{42106D2D-8017-4E37-B157-4AE94118468E}" srcOrd="1" destOrd="0" parTransId="{2F77DB65-E26A-4F48-B455-11E05F1D85ED}" sibTransId="{44D9A918-28C1-4AB6-9042-4F6A99B836C3}"/>
    <dgm:cxn modelId="{D2C885D2-39C6-49A0-9E1D-6A634FBC6099}" type="presOf" srcId="{0DBE92B4-B9C2-4824-A32D-6E0D8B2C72F8}" destId="{C2F32C2A-8252-420A-9B99-BF4AA096011F}" srcOrd="0" destOrd="0" presId="urn:microsoft.com/office/officeart/2008/layout/AlternatingHexagons"/>
    <dgm:cxn modelId="{EA0146DF-30CF-48C6-8FCB-ACD68363DFFA}" srcId="{8D5D09F6-11E0-4D6F-9ECF-773230C4ADD8}" destId="{96B888B3-D228-4608-B4CC-BE986D7665C0}" srcOrd="3" destOrd="0" parTransId="{9EE7C6C7-69CC-489D-9ADD-C5A13B68103A}" sibTransId="{6CECDCC0-AA68-4F31-B18D-4190E98BFE46}"/>
    <dgm:cxn modelId="{739874BB-B5D0-4CE8-B05E-F6A6AED1DCE2}" type="presParOf" srcId="{636C3001-5535-417A-AB9A-EC414525392A}" destId="{C85FC57E-5980-448E-A44B-A63DF4B3CAE9}" srcOrd="0" destOrd="0" presId="urn:microsoft.com/office/officeart/2008/layout/AlternatingHexagons"/>
    <dgm:cxn modelId="{9C99CFBA-1EA2-485C-8DCA-5C4A92E7785B}" type="presParOf" srcId="{C85FC57E-5980-448E-A44B-A63DF4B3CAE9}" destId="{4DE03DFD-2FBE-4E04-A142-AB327B909B14}" srcOrd="0" destOrd="0" presId="urn:microsoft.com/office/officeart/2008/layout/AlternatingHexagons"/>
    <dgm:cxn modelId="{629F5C1D-B4CC-4734-ABC8-BAFDD647DADC}" type="presParOf" srcId="{C85FC57E-5980-448E-A44B-A63DF4B3CAE9}" destId="{998C8BA1-39F5-44E6-B75F-599947A6955F}" srcOrd="1" destOrd="0" presId="urn:microsoft.com/office/officeart/2008/layout/AlternatingHexagons"/>
    <dgm:cxn modelId="{21862073-1D32-4C70-B850-0BFE32EF4D83}" type="presParOf" srcId="{C85FC57E-5980-448E-A44B-A63DF4B3CAE9}" destId="{093E2B0B-38E1-4762-AB37-73354E884D7A}" srcOrd="2" destOrd="0" presId="urn:microsoft.com/office/officeart/2008/layout/AlternatingHexagons"/>
    <dgm:cxn modelId="{3B869FA4-2A2A-4101-AE5D-5BA4E9F654EA}" type="presParOf" srcId="{C85FC57E-5980-448E-A44B-A63DF4B3CAE9}" destId="{2BE3A551-BED8-4A43-9AE3-F08070EB2523}" srcOrd="3" destOrd="0" presId="urn:microsoft.com/office/officeart/2008/layout/AlternatingHexagons"/>
    <dgm:cxn modelId="{7DA52053-F82C-4410-BC71-196E1C61D86A}" type="presParOf" srcId="{C85FC57E-5980-448E-A44B-A63DF4B3CAE9}" destId="{8722D82F-BA0F-403F-8CD2-C34F004086E1}" srcOrd="4" destOrd="0" presId="urn:microsoft.com/office/officeart/2008/layout/AlternatingHexagons"/>
    <dgm:cxn modelId="{D1D006BA-FAE7-43E4-A13B-C7D8AEBAA1CE}" type="presParOf" srcId="{636C3001-5535-417A-AB9A-EC414525392A}" destId="{D22161E1-068C-4D99-B619-6C34EBF37118}" srcOrd="1" destOrd="0" presId="urn:microsoft.com/office/officeart/2008/layout/AlternatingHexagons"/>
    <dgm:cxn modelId="{B443C497-6CE9-4536-ADD9-D69BE543A405}" type="presParOf" srcId="{636C3001-5535-417A-AB9A-EC414525392A}" destId="{07BFF162-22CD-42F4-94F3-78F23D438FFF}" srcOrd="2" destOrd="0" presId="urn:microsoft.com/office/officeart/2008/layout/AlternatingHexagons"/>
    <dgm:cxn modelId="{4592A133-8ADC-422F-A035-68E17C1F5559}" type="presParOf" srcId="{07BFF162-22CD-42F4-94F3-78F23D438FFF}" destId="{2484B7F2-9D2F-48B8-BBBD-C28B271BFCCE}" srcOrd="0" destOrd="0" presId="urn:microsoft.com/office/officeart/2008/layout/AlternatingHexagons"/>
    <dgm:cxn modelId="{C4887767-FBD0-49A1-89E6-754B7B78578B}" type="presParOf" srcId="{07BFF162-22CD-42F4-94F3-78F23D438FFF}" destId="{9A466969-E919-40B9-B372-E310E55AFF7E}" srcOrd="1" destOrd="0" presId="urn:microsoft.com/office/officeart/2008/layout/AlternatingHexagons"/>
    <dgm:cxn modelId="{2C46188D-8EBB-4952-ABEF-664D27493C01}" type="presParOf" srcId="{07BFF162-22CD-42F4-94F3-78F23D438FFF}" destId="{9667E82A-775A-4B84-A7DB-CF61E115142D}" srcOrd="2" destOrd="0" presId="urn:microsoft.com/office/officeart/2008/layout/AlternatingHexagons"/>
    <dgm:cxn modelId="{4F9535F5-203E-4C99-B57E-4AF1960968FF}" type="presParOf" srcId="{07BFF162-22CD-42F4-94F3-78F23D438FFF}" destId="{34A536FE-D527-455D-9574-98A6517D2361}" srcOrd="3" destOrd="0" presId="urn:microsoft.com/office/officeart/2008/layout/AlternatingHexagons"/>
    <dgm:cxn modelId="{236F7D6C-0C91-479F-B23F-06B824B8C000}" type="presParOf" srcId="{07BFF162-22CD-42F4-94F3-78F23D438FFF}" destId="{D6E2161F-3302-4017-ACC7-EEF54FAF0B28}" srcOrd="4" destOrd="0" presId="urn:microsoft.com/office/officeart/2008/layout/AlternatingHexagons"/>
    <dgm:cxn modelId="{554BCAA9-20CC-43FD-9CE2-B86822B7C56A}" type="presParOf" srcId="{636C3001-5535-417A-AB9A-EC414525392A}" destId="{BD3BCEAB-6295-4ED4-9351-77FFD421B33C}" srcOrd="3" destOrd="0" presId="urn:microsoft.com/office/officeart/2008/layout/AlternatingHexagons"/>
    <dgm:cxn modelId="{5345247F-4A83-4E40-874D-9FECE30FC515}" type="presParOf" srcId="{636C3001-5535-417A-AB9A-EC414525392A}" destId="{2FFCA8F9-7954-4BD6-9238-6380EABDD606}" srcOrd="4" destOrd="0" presId="urn:microsoft.com/office/officeart/2008/layout/AlternatingHexagons"/>
    <dgm:cxn modelId="{CDD0E133-2B50-46DC-A163-882BD41535A8}" type="presParOf" srcId="{2FFCA8F9-7954-4BD6-9238-6380EABDD606}" destId="{1B0EFCB8-AA6B-4EC5-A764-8EAB938C2ADB}" srcOrd="0" destOrd="0" presId="urn:microsoft.com/office/officeart/2008/layout/AlternatingHexagons"/>
    <dgm:cxn modelId="{F5A224AF-1349-4FA9-A01D-4F880754ED92}" type="presParOf" srcId="{2FFCA8F9-7954-4BD6-9238-6380EABDD606}" destId="{3B192BBD-5161-4EE8-90EF-A65034DFAADA}" srcOrd="1" destOrd="0" presId="urn:microsoft.com/office/officeart/2008/layout/AlternatingHexagons"/>
    <dgm:cxn modelId="{16138FB5-A024-43FA-9D8E-F8CB90309901}" type="presParOf" srcId="{2FFCA8F9-7954-4BD6-9238-6380EABDD606}" destId="{9A605058-2239-4248-B0C9-D1AC65FC2F4D}" srcOrd="2" destOrd="0" presId="urn:microsoft.com/office/officeart/2008/layout/AlternatingHexagons"/>
    <dgm:cxn modelId="{DBF1B3F1-289A-4B23-84B9-4AB0BBF4A9D4}" type="presParOf" srcId="{2FFCA8F9-7954-4BD6-9238-6380EABDD606}" destId="{C6877842-2D5D-4CBB-B4BE-B97AD9125256}" srcOrd="3" destOrd="0" presId="urn:microsoft.com/office/officeart/2008/layout/AlternatingHexagons"/>
    <dgm:cxn modelId="{B11EEA31-2448-4A5F-90A0-D8030AB73EDA}" type="presParOf" srcId="{2FFCA8F9-7954-4BD6-9238-6380EABDD606}" destId="{C2F32C2A-8252-420A-9B99-BF4AA096011F}" srcOrd="4" destOrd="0" presId="urn:microsoft.com/office/officeart/2008/layout/AlternatingHexagons"/>
    <dgm:cxn modelId="{80302A77-AC61-4047-968C-BDBA79ED1E90}" type="presParOf" srcId="{636C3001-5535-417A-AB9A-EC414525392A}" destId="{FC42F488-1AA8-4ACB-AB6C-5F7A2732AA99}" srcOrd="5" destOrd="0" presId="urn:microsoft.com/office/officeart/2008/layout/AlternatingHexagons"/>
    <dgm:cxn modelId="{D2C847EF-DCF1-4B0A-B0DC-B9906B1D1E27}" type="presParOf" srcId="{636C3001-5535-417A-AB9A-EC414525392A}" destId="{B31C11AD-BAE4-4685-A4F8-1C1F53EAF0E7}" srcOrd="6" destOrd="0" presId="urn:microsoft.com/office/officeart/2008/layout/AlternatingHexagons"/>
    <dgm:cxn modelId="{D88500FF-F8FD-4796-B8F1-DF7B03285202}" type="presParOf" srcId="{B31C11AD-BAE4-4685-A4F8-1C1F53EAF0E7}" destId="{CD88518E-7D11-45D9-BA17-775556B00C4A}" srcOrd="0" destOrd="0" presId="urn:microsoft.com/office/officeart/2008/layout/AlternatingHexagons"/>
    <dgm:cxn modelId="{4CE25C60-0B47-48CC-84B8-64347EEE9AF6}" type="presParOf" srcId="{B31C11AD-BAE4-4685-A4F8-1C1F53EAF0E7}" destId="{86FDDC0F-C932-4909-A462-8C6A83773A26}" srcOrd="1" destOrd="0" presId="urn:microsoft.com/office/officeart/2008/layout/AlternatingHexagons"/>
    <dgm:cxn modelId="{14BF2D52-60D1-41DF-9B28-38DC9C776A97}" type="presParOf" srcId="{B31C11AD-BAE4-4685-A4F8-1C1F53EAF0E7}" destId="{BF790E62-4BA2-4984-B55E-E7CB4DD75F0C}" srcOrd="2" destOrd="0" presId="urn:microsoft.com/office/officeart/2008/layout/AlternatingHexagons"/>
    <dgm:cxn modelId="{23C46040-C814-421A-9410-E618E93FF788}" type="presParOf" srcId="{B31C11AD-BAE4-4685-A4F8-1C1F53EAF0E7}" destId="{FADC4C00-245A-488C-A410-78A99C43B336}" srcOrd="3" destOrd="0" presId="urn:microsoft.com/office/officeart/2008/layout/AlternatingHexagons"/>
    <dgm:cxn modelId="{8AD82D90-27EE-425D-BA1A-248820509616}" type="presParOf" srcId="{B31C11AD-BAE4-4685-A4F8-1C1F53EAF0E7}" destId="{D1A14268-4F32-4E24-B2C2-527A92C397D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5D09F6-11E0-4D6F-9ECF-773230C4ADD8}"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10EEAE27-AF16-4939-86E8-B33343097B84}">
      <dgm:prSet/>
      <dgm:spPr/>
      <dgm:t>
        <a:bodyPr/>
        <a:lstStyle/>
        <a:p>
          <a:r>
            <a:rPr lang="en-US" strike="noStrike" baseline="0" dirty="0"/>
            <a:t>The Timer and Official Scorekeeper are part of the Official's crew</a:t>
          </a:r>
        </a:p>
      </dgm:t>
    </dgm:pt>
    <dgm:pt modelId="{3CCD0B95-B763-411A-A311-9613ED5CB51B}" type="parTrans" cxnId="{96850247-2B6F-48DB-818D-DF2E73FB3340}">
      <dgm:prSet/>
      <dgm:spPr/>
      <dgm:t>
        <a:bodyPr/>
        <a:lstStyle/>
        <a:p>
          <a:endParaRPr lang="en-US"/>
        </a:p>
      </dgm:t>
    </dgm:pt>
    <dgm:pt modelId="{80E66A6A-CE1B-45C7-A3D8-B6395A98F1D4}" type="sibTrans" cxnId="{96850247-2B6F-48DB-818D-DF2E73FB3340}">
      <dgm:prSet/>
      <dgm:spPr/>
      <dgm:t>
        <a:bodyPr/>
        <a:lstStyle/>
        <a:p>
          <a:endParaRPr lang="en-US"/>
        </a:p>
      </dgm:t>
    </dgm:pt>
    <dgm:pt modelId="{2E87D23F-0EA4-4E04-8B5B-034D8D958238}">
      <dgm:prSet/>
      <dgm:spPr/>
      <dgm:t>
        <a:bodyPr/>
        <a:lstStyle/>
        <a:p>
          <a:r>
            <a:rPr lang="en-US" strike="noStrike" baseline="0" dirty="0"/>
            <a:t>There is a difference between talking and communicating</a:t>
          </a:r>
        </a:p>
      </dgm:t>
    </dgm:pt>
    <dgm:pt modelId="{5C9621CE-14A4-46A1-88C6-08F7466F8993}" type="parTrans" cxnId="{5BADB2F5-2EF0-4312-8C74-79D6A857A3E9}">
      <dgm:prSet/>
      <dgm:spPr/>
      <dgm:t>
        <a:bodyPr/>
        <a:lstStyle/>
        <a:p>
          <a:endParaRPr lang="en-US"/>
        </a:p>
      </dgm:t>
    </dgm:pt>
    <dgm:pt modelId="{6560BFFE-90FD-42A1-B661-F1E9B5308E50}" type="sibTrans" cxnId="{5BADB2F5-2EF0-4312-8C74-79D6A857A3E9}">
      <dgm:prSet/>
      <dgm:spPr/>
      <dgm:t>
        <a:bodyPr/>
        <a:lstStyle/>
        <a:p>
          <a:endParaRPr lang="en-US"/>
        </a:p>
      </dgm:t>
    </dgm:pt>
    <dgm:pt modelId="{46A72D66-FF84-4503-A7F2-4F6EB1ED952F}">
      <dgm:prSet/>
      <dgm:spPr/>
      <dgm:t>
        <a:bodyPr/>
        <a:lstStyle/>
        <a:p>
          <a:r>
            <a:rPr lang="en-US" strike="noStrike" baseline="0" dirty="0"/>
            <a:t>Non-verbal communication</a:t>
          </a:r>
        </a:p>
      </dgm:t>
    </dgm:pt>
    <dgm:pt modelId="{15F98CCE-9691-49B7-B0CC-EB0CDCAE4DB4}" type="sibTrans" cxnId="{52A4583A-ECCF-4F62-9B37-FC8E54F220AB}">
      <dgm:prSet/>
      <dgm:spPr/>
      <dgm:t>
        <a:bodyPr/>
        <a:lstStyle/>
        <a:p>
          <a:endParaRPr lang="en-US"/>
        </a:p>
      </dgm:t>
    </dgm:pt>
    <dgm:pt modelId="{E7855F61-CC02-4DAD-B267-C0D3A7188EC1}" type="parTrans" cxnId="{52A4583A-ECCF-4F62-9B37-FC8E54F220AB}">
      <dgm:prSet/>
      <dgm:spPr/>
      <dgm:t>
        <a:bodyPr/>
        <a:lstStyle/>
        <a:p>
          <a:endParaRPr lang="en-US"/>
        </a:p>
      </dgm:t>
    </dgm:pt>
    <dgm:pt modelId="{954FCE32-3D3F-493F-BA48-74F6B1C284F2}" type="pres">
      <dgm:prSet presAssocID="{8D5D09F6-11E0-4D6F-9ECF-773230C4ADD8}" presName="diagram" presStyleCnt="0">
        <dgm:presLayoutVars>
          <dgm:dir/>
          <dgm:resizeHandles val="exact"/>
        </dgm:presLayoutVars>
      </dgm:prSet>
      <dgm:spPr/>
    </dgm:pt>
    <dgm:pt modelId="{A3EB7D80-CFC0-42F1-9C9F-0B1935CD0AF2}" type="pres">
      <dgm:prSet presAssocID="{10EEAE27-AF16-4939-86E8-B33343097B84}" presName="node" presStyleLbl="node1" presStyleIdx="0" presStyleCnt="3">
        <dgm:presLayoutVars>
          <dgm:bulletEnabled val="1"/>
        </dgm:presLayoutVars>
      </dgm:prSet>
      <dgm:spPr/>
    </dgm:pt>
    <dgm:pt modelId="{AFF7C6F2-9EE7-4232-BF37-21749F620B16}" type="pres">
      <dgm:prSet presAssocID="{80E66A6A-CE1B-45C7-A3D8-B6395A98F1D4}" presName="sibTrans" presStyleCnt="0"/>
      <dgm:spPr/>
    </dgm:pt>
    <dgm:pt modelId="{863BF20B-A991-4585-8977-85DCDB74F166}" type="pres">
      <dgm:prSet presAssocID="{2E87D23F-0EA4-4E04-8B5B-034D8D958238}" presName="node" presStyleLbl="node1" presStyleIdx="1" presStyleCnt="3">
        <dgm:presLayoutVars>
          <dgm:bulletEnabled val="1"/>
        </dgm:presLayoutVars>
      </dgm:prSet>
      <dgm:spPr/>
    </dgm:pt>
    <dgm:pt modelId="{5A166436-26F5-4781-AAEA-0F7E00016AFC}" type="pres">
      <dgm:prSet presAssocID="{6560BFFE-90FD-42A1-B661-F1E9B5308E50}" presName="sibTrans" presStyleCnt="0"/>
      <dgm:spPr/>
    </dgm:pt>
    <dgm:pt modelId="{9D6FEC51-C055-4025-82A2-46A49BE1225F}" type="pres">
      <dgm:prSet presAssocID="{46A72D66-FF84-4503-A7F2-4F6EB1ED952F}" presName="node" presStyleLbl="node1" presStyleIdx="2" presStyleCnt="3">
        <dgm:presLayoutVars>
          <dgm:bulletEnabled val="1"/>
        </dgm:presLayoutVars>
      </dgm:prSet>
      <dgm:spPr/>
    </dgm:pt>
  </dgm:ptLst>
  <dgm:cxnLst>
    <dgm:cxn modelId="{52A4583A-ECCF-4F62-9B37-FC8E54F220AB}" srcId="{8D5D09F6-11E0-4D6F-9ECF-773230C4ADD8}" destId="{46A72D66-FF84-4503-A7F2-4F6EB1ED952F}" srcOrd="2" destOrd="0" parTransId="{E7855F61-CC02-4DAD-B267-C0D3A7188EC1}" sibTransId="{15F98CCE-9691-49B7-B0CC-EB0CDCAE4DB4}"/>
    <dgm:cxn modelId="{96850247-2B6F-48DB-818D-DF2E73FB3340}" srcId="{8D5D09F6-11E0-4D6F-9ECF-773230C4ADD8}" destId="{10EEAE27-AF16-4939-86E8-B33343097B84}" srcOrd="0" destOrd="0" parTransId="{3CCD0B95-B763-411A-A311-9613ED5CB51B}" sibTransId="{80E66A6A-CE1B-45C7-A3D8-B6395A98F1D4}"/>
    <dgm:cxn modelId="{3945549A-F9CA-4BDA-B75D-F8438B8E118F}" type="presOf" srcId="{46A72D66-FF84-4503-A7F2-4F6EB1ED952F}" destId="{9D6FEC51-C055-4025-82A2-46A49BE1225F}" srcOrd="0" destOrd="0" presId="urn:microsoft.com/office/officeart/2005/8/layout/default"/>
    <dgm:cxn modelId="{12DD869B-DEB2-4B0E-AD92-520A02A0A047}" type="presOf" srcId="{10EEAE27-AF16-4939-86E8-B33343097B84}" destId="{A3EB7D80-CFC0-42F1-9C9F-0B1935CD0AF2}" srcOrd="0" destOrd="0" presId="urn:microsoft.com/office/officeart/2005/8/layout/default"/>
    <dgm:cxn modelId="{B3BA97B5-0A7B-483C-95F3-E7B8F5F2CB3D}" type="presOf" srcId="{2E87D23F-0EA4-4E04-8B5B-034D8D958238}" destId="{863BF20B-A991-4585-8977-85DCDB74F166}" srcOrd="0" destOrd="0" presId="urn:microsoft.com/office/officeart/2005/8/layout/default"/>
    <dgm:cxn modelId="{5BADB2F5-2EF0-4312-8C74-79D6A857A3E9}" srcId="{8D5D09F6-11E0-4D6F-9ECF-773230C4ADD8}" destId="{2E87D23F-0EA4-4E04-8B5B-034D8D958238}" srcOrd="1" destOrd="0" parTransId="{5C9621CE-14A4-46A1-88C6-08F7466F8993}" sibTransId="{6560BFFE-90FD-42A1-B661-F1E9B5308E50}"/>
    <dgm:cxn modelId="{E2AE9FFC-2C22-44AB-A3FB-A1265AC42712}" type="presOf" srcId="{8D5D09F6-11E0-4D6F-9ECF-773230C4ADD8}" destId="{954FCE32-3D3F-493F-BA48-74F6B1C284F2}" srcOrd="0" destOrd="0" presId="urn:microsoft.com/office/officeart/2005/8/layout/default"/>
    <dgm:cxn modelId="{B0C0BA2D-97D0-43EF-9678-CC52C4097909}" type="presParOf" srcId="{954FCE32-3D3F-493F-BA48-74F6B1C284F2}" destId="{A3EB7D80-CFC0-42F1-9C9F-0B1935CD0AF2}" srcOrd="0" destOrd="0" presId="urn:microsoft.com/office/officeart/2005/8/layout/default"/>
    <dgm:cxn modelId="{23784BD6-AE1C-458D-839A-93A90951143D}" type="presParOf" srcId="{954FCE32-3D3F-493F-BA48-74F6B1C284F2}" destId="{AFF7C6F2-9EE7-4232-BF37-21749F620B16}" srcOrd="1" destOrd="0" presId="urn:microsoft.com/office/officeart/2005/8/layout/default"/>
    <dgm:cxn modelId="{1E68CBF7-F509-474F-8170-463491CE5F45}" type="presParOf" srcId="{954FCE32-3D3F-493F-BA48-74F6B1C284F2}" destId="{863BF20B-A991-4585-8977-85DCDB74F166}" srcOrd="2" destOrd="0" presId="urn:microsoft.com/office/officeart/2005/8/layout/default"/>
    <dgm:cxn modelId="{E0210616-88F6-42FF-A4CE-C6F16B6BB575}" type="presParOf" srcId="{954FCE32-3D3F-493F-BA48-74F6B1C284F2}" destId="{5A166436-26F5-4781-AAEA-0F7E00016AFC}" srcOrd="3" destOrd="0" presId="urn:microsoft.com/office/officeart/2005/8/layout/default"/>
    <dgm:cxn modelId="{EEF63E19-C2B9-4BEF-8A40-A5ADF84C6F1D}" type="presParOf" srcId="{954FCE32-3D3F-493F-BA48-74F6B1C284F2}" destId="{9D6FEC51-C055-4025-82A2-46A49BE1225F}" srcOrd="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5D09F6-11E0-4D6F-9ECF-773230C4ADD8}"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03F07E57-22D4-48DF-937B-0F8916F49DB2}">
      <dgm:prSet/>
      <dgm:spPr/>
      <dgm:t>
        <a:bodyPr/>
        <a:lstStyle/>
        <a:p>
          <a:r>
            <a:rPr lang="en-US" dirty="0"/>
            <a:t>Contest officials should never engage with spectators who are exhibiting unsporting behavior.</a:t>
          </a:r>
        </a:p>
      </dgm:t>
    </dgm:pt>
    <dgm:pt modelId="{2499A4B8-E12B-41C6-A4C4-06F3180F7503}" type="parTrans" cxnId="{86BA9DB3-98BB-4F9B-83FF-D226901DB3A9}">
      <dgm:prSet/>
      <dgm:spPr/>
      <dgm:t>
        <a:bodyPr/>
        <a:lstStyle/>
        <a:p>
          <a:endParaRPr lang="en-US"/>
        </a:p>
      </dgm:t>
    </dgm:pt>
    <dgm:pt modelId="{A423032F-51E4-41F9-8D18-79469CD3DC5A}" type="sibTrans" cxnId="{86BA9DB3-98BB-4F9B-83FF-D226901DB3A9}">
      <dgm:prSet/>
      <dgm:spPr/>
      <dgm:t>
        <a:bodyPr/>
        <a:lstStyle/>
        <a:p>
          <a:endParaRPr lang="en-US"/>
        </a:p>
      </dgm:t>
    </dgm:pt>
    <dgm:pt modelId="{42106D2D-8017-4E37-B157-4AE94118468E}">
      <dgm:prSet/>
      <dgm:spPr/>
      <dgm:t>
        <a:bodyPr/>
        <a:lstStyle/>
        <a:p>
          <a:r>
            <a:rPr lang="en-US" dirty="0"/>
            <a:t>School administration is responsible for dealing with unruly spectators prior to, during and after the contest.</a:t>
          </a:r>
        </a:p>
      </dgm:t>
    </dgm:pt>
    <dgm:pt modelId="{2F77DB65-E26A-4F48-B455-11E05F1D85ED}" type="parTrans" cxnId="{E15914C3-03E1-452A-87B7-1E2248571739}">
      <dgm:prSet/>
      <dgm:spPr/>
      <dgm:t>
        <a:bodyPr/>
        <a:lstStyle/>
        <a:p>
          <a:endParaRPr lang="en-US"/>
        </a:p>
      </dgm:t>
    </dgm:pt>
    <dgm:pt modelId="{44D9A918-28C1-4AB6-9042-4F6A99B836C3}" type="sibTrans" cxnId="{E15914C3-03E1-452A-87B7-1E2248571739}">
      <dgm:prSet/>
      <dgm:spPr/>
      <dgm:t>
        <a:bodyPr/>
        <a:lstStyle/>
        <a:p>
          <a:endParaRPr lang="en-US"/>
        </a:p>
      </dgm:t>
    </dgm:pt>
    <dgm:pt modelId="{729C9D95-7E08-408F-B8D4-BA0DB85BF019}">
      <dgm:prSet/>
      <dgm:spPr/>
      <dgm:t>
        <a:bodyPr/>
        <a:lstStyle/>
        <a:p>
          <a:r>
            <a:rPr lang="en-US" dirty="0"/>
            <a:t>If spectators are using demeaning or profane language at officials, coaches or players – or at others in the stands – those individuals should be removed from the contest by school administration.</a:t>
          </a:r>
        </a:p>
      </dgm:t>
    </dgm:pt>
    <dgm:pt modelId="{A92B8DF2-A11B-4C29-8C14-CFF754E5D4E0}" type="parTrans" cxnId="{335C6CBF-20B1-4C4C-99AD-2D729022626D}">
      <dgm:prSet/>
      <dgm:spPr/>
      <dgm:t>
        <a:bodyPr/>
        <a:lstStyle/>
        <a:p>
          <a:endParaRPr lang="en-US"/>
        </a:p>
      </dgm:t>
    </dgm:pt>
    <dgm:pt modelId="{0DBE92B4-B9C2-4824-A32D-6E0D8B2C72F8}" type="sibTrans" cxnId="{335C6CBF-20B1-4C4C-99AD-2D729022626D}">
      <dgm:prSet/>
      <dgm:spPr/>
      <dgm:t>
        <a:bodyPr/>
        <a:lstStyle/>
        <a:p>
          <a:endParaRPr lang="en-US"/>
        </a:p>
      </dgm:t>
    </dgm:pt>
    <dgm:pt modelId="{3E99C3D8-9B81-4CB8-8BE4-4E95C2FD934F}" type="pres">
      <dgm:prSet presAssocID="{8D5D09F6-11E0-4D6F-9ECF-773230C4ADD8}" presName="linear" presStyleCnt="0">
        <dgm:presLayoutVars>
          <dgm:animLvl val="lvl"/>
          <dgm:resizeHandles val="exact"/>
        </dgm:presLayoutVars>
      </dgm:prSet>
      <dgm:spPr/>
    </dgm:pt>
    <dgm:pt modelId="{1F09BB67-FA2D-4BE8-9898-69F510D89ACD}" type="pres">
      <dgm:prSet presAssocID="{03F07E57-22D4-48DF-937B-0F8916F49DB2}" presName="parentText" presStyleLbl="node1" presStyleIdx="0" presStyleCnt="3" custLinFactY="99684" custLinFactNeighborY="100000">
        <dgm:presLayoutVars>
          <dgm:chMax val="0"/>
          <dgm:bulletEnabled val="1"/>
        </dgm:presLayoutVars>
      </dgm:prSet>
      <dgm:spPr/>
    </dgm:pt>
    <dgm:pt modelId="{11FA3BC3-8ACC-449F-8350-250A89B8EB8B}" type="pres">
      <dgm:prSet presAssocID="{A423032F-51E4-41F9-8D18-79469CD3DC5A}" presName="spacer" presStyleCnt="0"/>
      <dgm:spPr/>
    </dgm:pt>
    <dgm:pt modelId="{37094F2B-3220-4880-807E-F9C049C71549}" type="pres">
      <dgm:prSet presAssocID="{42106D2D-8017-4E37-B157-4AE94118468E}" presName="parentText" presStyleLbl="node1" presStyleIdx="1" presStyleCnt="3" custLinFactY="104016" custLinFactNeighborY="200000">
        <dgm:presLayoutVars>
          <dgm:chMax val="0"/>
          <dgm:bulletEnabled val="1"/>
        </dgm:presLayoutVars>
      </dgm:prSet>
      <dgm:spPr/>
    </dgm:pt>
    <dgm:pt modelId="{3693F540-BBF0-41A6-9AA5-907FAC8C9A2B}" type="pres">
      <dgm:prSet presAssocID="{44D9A918-28C1-4AB6-9042-4F6A99B836C3}" presName="spacer" presStyleCnt="0"/>
      <dgm:spPr/>
    </dgm:pt>
    <dgm:pt modelId="{E9EC3C1E-9211-4A51-85F1-8F5B882F231C}" type="pres">
      <dgm:prSet presAssocID="{729C9D95-7E08-408F-B8D4-BA0DB85BF019}" presName="parentText" presStyleLbl="node1" presStyleIdx="2" presStyleCnt="3" custLinFactY="-242042" custLinFactNeighborX="3447" custLinFactNeighborY="-300000">
        <dgm:presLayoutVars>
          <dgm:chMax val="0"/>
          <dgm:bulletEnabled val="1"/>
        </dgm:presLayoutVars>
      </dgm:prSet>
      <dgm:spPr/>
    </dgm:pt>
  </dgm:ptLst>
  <dgm:cxnLst>
    <dgm:cxn modelId="{072B1A15-D449-48FB-A1C2-571EC8BDCCBA}" type="presOf" srcId="{42106D2D-8017-4E37-B157-4AE94118468E}" destId="{37094F2B-3220-4880-807E-F9C049C71549}" srcOrd="0" destOrd="0" presId="urn:microsoft.com/office/officeart/2005/8/layout/vList2"/>
    <dgm:cxn modelId="{A6545F23-700B-47C9-B623-8D01A8DC81EC}" type="presOf" srcId="{729C9D95-7E08-408F-B8D4-BA0DB85BF019}" destId="{E9EC3C1E-9211-4A51-85F1-8F5B882F231C}" srcOrd="0" destOrd="0" presId="urn:microsoft.com/office/officeart/2005/8/layout/vList2"/>
    <dgm:cxn modelId="{CE18CD9B-5B35-4441-BD30-A796003052BC}" type="presOf" srcId="{03F07E57-22D4-48DF-937B-0F8916F49DB2}" destId="{1F09BB67-FA2D-4BE8-9898-69F510D89ACD}" srcOrd="0" destOrd="0" presId="urn:microsoft.com/office/officeart/2005/8/layout/vList2"/>
    <dgm:cxn modelId="{18200CA7-E918-4139-8E5E-41F17F7BDB94}" type="presOf" srcId="{8D5D09F6-11E0-4D6F-9ECF-773230C4ADD8}" destId="{3E99C3D8-9B81-4CB8-8BE4-4E95C2FD934F}" srcOrd="0" destOrd="0" presId="urn:microsoft.com/office/officeart/2005/8/layout/vList2"/>
    <dgm:cxn modelId="{86BA9DB3-98BB-4F9B-83FF-D226901DB3A9}" srcId="{8D5D09F6-11E0-4D6F-9ECF-773230C4ADD8}" destId="{03F07E57-22D4-48DF-937B-0F8916F49DB2}" srcOrd="0" destOrd="0" parTransId="{2499A4B8-E12B-41C6-A4C4-06F3180F7503}" sibTransId="{A423032F-51E4-41F9-8D18-79469CD3DC5A}"/>
    <dgm:cxn modelId="{335C6CBF-20B1-4C4C-99AD-2D729022626D}" srcId="{8D5D09F6-11E0-4D6F-9ECF-773230C4ADD8}" destId="{729C9D95-7E08-408F-B8D4-BA0DB85BF019}" srcOrd="2" destOrd="0" parTransId="{A92B8DF2-A11B-4C29-8C14-CFF754E5D4E0}" sibTransId="{0DBE92B4-B9C2-4824-A32D-6E0D8B2C72F8}"/>
    <dgm:cxn modelId="{E15914C3-03E1-452A-87B7-1E2248571739}" srcId="{8D5D09F6-11E0-4D6F-9ECF-773230C4ADD8}" destId="{42106D2D-8017-4E37-B157-4AE94118468E}" srcOrd="1" destOrd="0" parTransId="{2F77DB65-E26A-4F48-B455-11E05F1D85ED}" sibTransId="{44D9A918-28C1-4AB6-9042-4F6A99B836C3}"/>
    <dgm:cxn modelId="{0FC2FACE-025B-4024-9623-EE577C0B3DA6}" type="presParOf" srcId="{3E99C3D8-9B81-4CB8-8BE4-4E95C2FD934F}" destId="{1F09BB67-FA2D-4BE8-9898-69F510D89ACD}" srcOrd="0" destOrd="0" presId="urn:microsoft.com/office/officeart/2005/8/layout/vList2"/>
    <dgm:cxn modelId="{BB7B9D69-C142-4F68-9B1C-690930DE9E5F}" type="presParOf" srcId="{3E99C3D8-9B81-4CB8-8BE4-4E95C2FD934F}" destId="{11FA3BC3-8ACC-449F-8350-250A89B8EB8B}" srcOrd="1" destOrd="0" presId="urn:microsoft.com/office/officeart/2005/8/layout/vList2"/>
    <dgm:cxn modelId="{343D576A-A759-4E55-98B8-C84BF3257874}" type="presParOf" srcId="{3E99C3D8-9B81-4CB8-8BE4-4E95C2FD934F}" destId="{37094F2B-3220-4880-807E-F9C049C71549}" srcOrd="2" destOrd="0" presId="urn:microsoft.com/office/officeart/2005/8/layout/vList2"/>
    <dgm:cxn modelId="{F6923236-FE0E-452F-8A78-62274226AFB6}" type="presParOf" srcId="{3E99C3D8-9B81-4CB8-8BE4-4E95C2FD934F}" destId="{3693F540-BBF0-41A6-9AA5-907FAC8C9A2B}" srcOrd="3" destOrd="0" presId="urn:microsoft.com/office/officeart/2005/8/layout/vList2"/>
    <dgm:cxn modelId="{A4EEFDAA-F7D6-4E3C-8AE9-E55327535D0C}" type="presParOf" srcId="{3E99C3D8-9B81-4CB8-8BE4-4E95C2FD934F}" destId="{E9EC3C1E-9211-4A51-85F1-8F5B882F231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525C1-51D1-47C7-9E6D-375A65CABB01}">
      <dsp:nvSpPr>
        <dsp:cNvPr id="0" name=""/>
        <dsp:cNvSpPr/>
      </dsp:nvSpPr>
      <dsp:spPr>
        <a:xfrm>
          <a:off x="577494" y="338024"/>
          <a:ext cx="4769703" cy="4769703"/>
        </a:xfrm>
        <a:prstGeom prst="pie">
          <a:avLst>
            <a:gd name="adj1" fmla="val 16200000"/>
            <a:gd name="adj2" fmla="val 198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Officials Requirements</a:t>
          </a:r>
        </a:p>
        <a:p>
          <a:pPr marL="0" lvl="0" indent="0" algn="ctr" defTabSz="711200">
            <a:lnSpc>
              <a:spcPct val="90000"/>
            </a:lnSpc>
            <a:spcBef>
              <a:spcPct val="0"/>
            </a:spcBef>
            <a:spcAft>
              <a:spcPct val="35000"/>
            </a:spcAft>
            <a:buNone/>
          </a:pPr>
          <a:endParaRPr lang="en-US" sz="1600" kern="1200" dirty="0"/>
        </a:p>
      </dsp:txBody>
      <dsp:txXfrm>
        <a:off x="3075910" y="947297"/>
        <a:ext cx="1249208" cy="965297"/>
      </dsp:txXfrm>
    </dsp:sp>
    <dsp:sp modelId="{1971E498-97A5-452D-BC58-6E418B071124}">
      <dsp:nvSpPr>
        <dsp:cNvPr id="0" name=""/>
        <dsp:cNvSpPr/>
      </dsp:nvSpPr>
      <dsp:spPr>
        <a:xfrm>
          <a:off x="634276" y="436257"/>
          <a:ext cx="4769703" cy="4769703"/>
        </a:xfrm>
        <a:prstGeom prst="pie">
          <a:avLst>
            <a:gd name="adj1" fmla="val 198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100000"/>
            </a:lnSpc>
            <a:spcBef>
              <a:spcPct val="0"/>
            </a:spcBef>
            <a:spcAft>
              <a:spcPts val="0"/>
            </a:spcAft>
            <a:buNone/>
          </a:pPr>
          <a:r>
            <a:rPr lang="en-US" sz="1500" kern="1200" dirty="0"/>
            <a:t>Rules Change Summary</a:t>
          </a:r>
          <a:endParaRPr lang="en-US" sz="1600" kern="1200" dirty="0"/>
        </a:p>
      </dsp:txBody>
      <dsp:txXfrm>
        <a:off x="3870861" y="2366851"/>
        <a:ext cx="1305990" cy="936906"/>
      </dsp:txXfrm>
    </dsp:sp>
    <dsp:sp modelId="{5E54772A-4C3B-4516-8E5B-6C7F102ABCC2}">
      <dsp:nvSpPr>
        <dsp:cNvPr id="0" name=""/>
        <dsp:cNvSpPr/>
      </dsp:nvSpPr>
      <dsp:spPr>
        <a:xfrm>
          <a:off x="577494" y="534490"/>
          <a:ext cx="4769703" cy="4769703"/>
        </a:xfrm>
        <a:prstGeom prst="pie">
          <a:avLst>
            <a:gd name="adj1" fmla="val 1800000"/>
            <a:gd name="adj2" fmla="val 54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Rules Changes</a:t>
          </a:r>
        </a:p>
        <a:p>
          <a:pPr marL="0" lvl="0" indent="0" algn="ctr" defTabSz="622300">
            <a:lnSpc>
              <a:spcPct val="90000"/>
            </a:lnSpc>
            <a:spcBef>
              <a:spcPct val="0"/>
            </a:spcBef>
            <a:spcAft>
              <a:spcPct val="35000"/>
            </a:spcAft>
            <a:buNone/>
          </a:pPr>
          <a:endParaRPr lang="en-US" sz="1000" kern="1200" dirty="0"/>
        </a:p>
      </dsp:txBody>
      <dsp:txXfrm>
        <a:off x="3075910" y="3758015"/>
        <a:ext cx="1249208" cy="965297"/>
      </dsp:txXfrm>
    </dsp:sp>
    <dsp:sp modelId="{92431D42-D032-41EC-B354-EB0A30107877}">
      <dsp:nvSpPr>
        <dsp:cNvPr id="0" name=""/>
        <dsp:cNvSpPr/>
      </dsp:nvSpPr>
      <dsp:spPr>
        <a:xfrm>
          <a:off x="445900" y="534490"/>
          <a:ext cx="4769703" cy="4769703"/>
        </a:xfrm>
        <a:prstGeom prst="pie">
          <a:avLst>
            <a:gd name="adj1" fmla="val 54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Points of Emphasis</a:t>
          </a:r>
        </a:p>
        <a:p>
          <a:pPr marL="0" lvl="0" indent="0" algn="ctr" defTabSz="711200">
            <a:lnSpc>
              <a:spcPct val="90000"/>
            </a:lnSpc>
            <a:spcBef>
              <a:spcPct val="0"/>
            </a:spcBef>
            <a:spcAft>
              <a:spcPct val="35000"/>
            </a:spcAft>
            <a:buNone/>
          </a:pPr>
          <a:endParaRPr lang="en-US" sz="1600" kern="1200" dirty="0"/>
        </a:p>
      </dsp:txBody>
      <dsp:txXfrm>
        <a:off x="1467979" y="3758015"/>
        <a:ext cx="1249208" cy="965297"/>
      </dsp:txXfrm>
    </dsp:sp>
    <dsp:sp modelId="{5DB54109-C019-4A5A-B2FF-F14564AA5694}">
      <dsp:nvSpPr>
        <dsp:cNvPr id="0" name=""/>
        <dsp:cNvSpPr/>
      </dsp:nvSpPr>
      <dsp:spPr>
        <a:xfrm>
          <a:off x="407147" y="436257"/>
          <a:ext cx="4769703" cy="4769703"/>
        </a:xfrm>
        <a:prstGeom prst="pie">
          <a:avLst>
            <a:gd name="adj1" fmla="val 9000000"/>
            <a:gd name="adj2" fmla="val 126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en-US" sz="1600" kern="1200" dirty="0"/>
            <a:t>Facilities</a:t>
          </a:r>
        </a:p>
        <a:p>
          <a:pPr marL="0" lvl="0" indent="0" algn="ctr" defTabSz="711200">
            <a:lnSpc>
              <a:spcPct val="100000"/>
            </a:lnSpc>
            <a:spcBef>
              <a:spcPct val="0"/>
            </a:spcBef>
            <a:spcAft>
              <a:spcPts val="0"/>
            </a:spcAft>
            <a:buNone/>
          </a:pPr>
          <a:r>
            <a:rPr lang="en-US" sz="1600" kern="1200" dirty="0"/>
            <a:t> &amp;</a:t>
          </a:r>
        </a:p>
        <a:p>
          <a:pPr marL="0" lvl="0" indent="0" algn="ctr" defTabSz="711200">
            <a:lnSpc>
              <a:spcPct val="100000"/>
            </a:lnSpc>
            <a:spcBef>
              <a:spcPct val="0"/>
            </a:spcBef>
            <a:spcAft>
              <a:spcPts val="0"/>
            </a:spcAft>
            <a:buNone/>
          </a:pPr>
          <a:r>
            <a:rPr lang="en-US" sz="1600" kern="1200" dirty="0"/>
            <a:t>Announcers</a:t>
          </a:r>
        </a:p>
      </dsp:txBody>
      <dsp:txXfrm>
        <a:off x="634276" y="2366851"/>
        <a:ext cx="1305990" cy="936906"/>
      </dsp:txXfrm>
    </dsp:sp>
    <dsp:sp modelId="{5E4D64B2-35AB-4504-8456-BE5B7F7A8CF5}">
      <dsp:nvSpPr>
        <dsp:cNvPr id="0" name=""/>
        <dsp:cNvSpPr/>
      </dsp:nvSpPr>
      <dsp:spPr>
        <a:xfrm>
          <a:off x="463929" y="338024"/>
          <a:ext cx="4769703" cy="4769703"/>
        </a:xfrm>
        <a:prstGeom prst="pie">
          <a:avLst>
            <a:gd name="adj1" fmla="val 126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Communication</a:t>
          </a:r>
        </a:p>
        <a:p>
          <a:pPr marL="0" lvl="0" indent="0" algn="ctr" defTabSz="622300">
            <a:lnSpc>
              <a:spcPct val="100000"/>
            </a:lnSpc>
            <a:spcBef>
              <a:spcPct val="0"/>
            </a:spcBef>
            <a:spcAft>
              <a:spcPts val="0"/>
            </a:spcAft>
            <a:buNone/>
          </a:pPr>
          <a:r>
            <a:rPr lang="en-US" sz="1400" kern="1200" dirty="0"/>
            <a:t>&amp;</a:t>
          </a:r>
        </a:p>
        <a:p>
          <a:pPr marL="0" lvl="0" indent="0" algn="ctr" defTabSz="622300">
            <a:lnSpc>
              <a:spcPct val="100000"/>
            </a:lnSpc>
            <a:spcBef>
              <a:spcPct val="0"/>
            </a:spcBef>
            <a:spcAft>
              <a:spcPts val="0"/>
            </a:spcAft>
            <a:buNone/>
          </a:pPr>
          <a:r>
            <a:rPr lang="en-US" sz="1400" kern="1200" dirty="0"/>
            <a:t>Sportsmanship</a:t>
          </a:r>
        </a:p>
        <a:p>
          <a:pPr marL="0" lvl="0" indent="0" algn="ctr" defTabSz="622300">
            <a:lnSpc>
              <a:spcPct val="90000"/>
            </a:lnSpc>
            <a:spcBef>
              <a:spcPct val="0"/>
            </a:spcBef>
            <a:spcAft>
              <a:spcPct val="35000"/>
            </a:spcAft>
            <a:buNone/>
          </a:pPr>
          <a:endParaRPr lang="en-US" sz="1600" kern="1200" dirty="0"/>
        </a:p>
      </dsp:txBody>
      <dsp:txXfrm>
        <a:off x="1486009" y="947297"/>
        <a:ext cx="1249208" cy="965297"/>
      </dsp:txXfrm>
    </dsp:sp>
    <dsp:sp modelId="{6BD0658C-AC21-4F60-817F-3FB368E34343}">
      <dsp:nvSpPr>
        <dsp:cNvPr id="0" name=""/>
        <dsp:cNvSpPr/>
      </dsp:nvSpPr>
      <dsp:spPr>
        <a:xfrm>
          <a:off x="282052" y="42756"/>
          <a:ext cx="5360238" cy="5360238"/>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878EBC-8A49-4331-9CF5-C728A0C5A12C}">
      <dsp:nvSpPr>
        <dsp:cNvPr id="0" name=""/>
        <dsp:cNvSpPr/>
      </dsp:nvSpPr>
      <dsp:spPr>
        <a:xfrm>
          <a:off x="338834" y="140990"/>
          <a:ext cx="5360238" cy="5360238"/>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55E34A-435A-4D49-983E-56E6DF302918}">
      <dsp:nvSpPr>
        <dsp:cNvPr id="0" name=""/>
        <dsp:cNvSpPr/>
      </dsp:nvSpPr>
      <dsp:spPr>
        <a:xfrm>
          <a:off x="282052" y="239223"/>
          <a:ext cx="5360238" cy="5360238"/>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079C91-F495-4077-AFD5-F612DDFDDB19}">
      <dsp:nvSpPr>
        <dsp:cNvPr id="0" name=""/>
        <dsp:cNvSpPr/>
      </dsp:nvSpPr>
      <dsp:spPr>
        <a:xfrm>
          <a:off x="150807" y="239223"/>
          <a:ext cx="5360238" cy="5360238"/>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9561D-71F6-4F34-96BF-537F9ECECB09}">
      <dsp:nvSpPr>
        <dsp:cNvPr id="0" name=""/>
        <dsp:cNvSpPr/>
      </dsp:nvSpPr>
      <dsp:spPr>
        <a:xfrm>
          <a:off x="112054" y="140990"/>
          <a:ext cx="5360238" cy="5360238"/>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C2E777-FABB-4304-A8F4-9C796C70B56B}">
      <dsp:nvSpPr>
        <dsp:cNvPr id="0" name=""/>
        <dsp:cNvSpPr/>
      </dsp:nvSpPr>
      <dsp:spPr>
        <a:xfrm>
          <a:off x="168836" y="42756"/>
          <a:ext cx="5360238" cy="5360238"/>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03DFD-2FBE-4E04-A142-AB327B909B14}">
      <dsp:nvSpPr>
        <dsp:cNvPr id="0" name=""/>
        <dsp:cNvSpPr/>
      </dsp:nvSpPr>
      <dsp:spPr>
        <a:xfrm rot="5400000">
          <a:off x="2355600" y="473313"/>
          <a:ext cx="1547090" cy="134596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endParaRPr lang="en-US" sz="800" b="1" u="none" kern="1200" dirty="0"/>
        </a:p>
        <a:p>
          <a:pPr marL="0" lvl="0" indent="0" algn="ctr" defTabSz="355600">
            <a:lnSpc>
              <a:spcPct val="90000"/>
            </a:lnSpc>
            <a:spcBef>
              <a:spcPct val="0"/>
            </a:spcBef>
            <a:spcAft>
              <a:spcPct val="35000"/>
            </a:spcAft>
            <a:buNone/>
          </a:pPr>
          <a:endParaRPr lang="en-US" sz="800" b="1" u="none" kern="1200" dirty="0"/>
        </a:p>
        <a:p>
          <a:pPr marL="0" lvl="0" indent="0" algn="ctr" defTabSz="355600">
            <a:lnSpc>
              <a:spcPct val="90000"/>
            </a:lnSpc>
            <a:spcBef>
              <a:spcPct val="0"/>
            </a:spcBef>
            <a:spcAft>
              <a:spcPct val="35000"/>
            </a:spcAft>
            <a:buNone/>
          </a:pPr>
          <a:r>
            <a:rPr lang="en-US" sz="1400" b="1" u="none" kern="1200" dirty="0"/>
            <a:t>Officials</a:t>
          </a:r>
        </a:p>
        <a:p>
          <a:pPr marL="0" lvl="0" indent="0" algn="ctr" defTabSz="355600">
            <a:lnSpc>
              <a:spcPct val="90000"/>
            </a:lnSpc>
            <a:spcBef>
              <a:spcPct val="0"/>
            </a:spcBef>
            <a:spcAft>
              <a:spcPct val="35000"/>
            </a:spcAft>
            <a:buNone/>
          </a:pPr>
          <a:endParaRPr lang="en-US" sz="800" b="1" u="sng" kern="1200" dirty="0"/>
        </a:p>
        <a:p>
          <a:pPr marL="0" lvl="0" indent="0" algn="ctr" defTabSz="355600">
            <a:lnSpc>
              <a:spcPct val="90000"/>
            </a:lnSpc>
            <a:spcBef>
              <a:spcPct val="0"/>
            </a:spcBef>
            <a:spcAft>
              <a:spcPct val="35000"/>
            </a:spcAft>
            <a:buNone/>
          </a:pPr>
          <a:endParaRPr lang="en-US" sz="800" kern="1200" dirty="0"/>
        </a:p>
      </dsp:txBody>
      <dsp:txXfrm rot="-5400000">
        <a:off x="2665907" y="613841"/>
        <a:ext cx="926475" cy="1064914"/>
      </dsp:txXfrm>
    </dsp:sp>
    <dsp:sp modelId="{998C8BA1-39F5-44E6-B75F-599947A6955F}">
      <dsp:nvSpPr>
        <dsp:cNvPr id="0" name=""/>
        <dsp:cNvSpPr/>
      </dsp:nvSpPr>
      <dsp:spPr>
        <a:xfrm>
          <a:off x="3842973" y="682170"/>
          <a:ext cx="1726553" cy="928254"/>
        </a:xfrm>
        <a:prstGeom prst="rect">
          <a:avLst/>
        </a:prstGeom>
        <a:noFill/>
        <a:ln>
          <a:noFill/>
        </a:ln>
        <a:effectLst/>
      </dsp:spPr>
      <dsp:style>
        <a:lnRef idx="0">
          <a:scrgbClr r="0" g="0" b="0"/>
        </a:lnRef>
        <a:fillRef idx="0">
          <a:scrgbClr r="0" g="0" b="0"/>
        </a:fillRef>
        <a:effectRef idx="0">
          <a:scrgbClr r="0" g="0" b="0"/>
        </a:effectRef>
        <a:fontRef idx="minor"/>
      </dsp:style>
    </dsp:sp>
    <dsp:sp modelId="{8722D82F-BA0F-403F-8CD2-C34F004086E1}">
      <dsp:nvSpPr>
        <dsp:cNvPr id="0" name=""/>
        <dsp:cNvSpPr/>
      </dsp:nvSpPr>
      <dsp:spPr>
        <a:xfrm rot="5400000">
          <a:off x="901953" y="473313"/>
          <a:ext cx="1547090" cy="134596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Table</a:t>
          </a:r>
        </a:p>
      </dsp:txBody>
      <dsp:txXfrm rot="-5400000">
        <a:off x="1212260" y="613841"/>
        <a:ext cx="926475" cy="1064914"/>
      </dsp:txXfrm>
    </dsp:sp>
    <dsp:sp modelId="{2484B7F2-9D2F-48B8-BBBD-C28B271BFCCE}">
      <dsp:nvSpPr>
        <dsp:cNvPr id="0" name=""/>
        <dsp:cNvSpPr/>
      </dsp:nvSpPr>
      <dsp:spPr>
        <a:xfrm rot="5400000">
          <a:off x="1625992" y="1786484"/>
          <a:ext cx="1547090" cy="134596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endParaRPr lang="en-US" sz="800" b="1" u="none" kern="1200" dirty="0"/>
        </a:p>
        <a:p>
          <a:pPr marL="0" lvl="0" indent="0" algn="ctr" defTabSz="355600">
            <a:lnSpc>
              <a:spcPct val="90000"/>
            </a:lnSpc>
            <a:spcBef>
              <a:spcPct val="0"/>
            </a:spcBef>
            <a:spcAft>
              <a:spcPct val="35000"/>
            </a:spcAft>
            <a:buNone/>
          </a:pPr>
          <a:r>
            <a:rPr lang="en-US" sz="1400" b="1" u="none" kern="1200" dirty="0"/>
            <a:t>Coach’s</a:t>
          </a:r>
        </a:p>
        <a:p>
          <a:pPr marL="0" lvl="0" indent="0" algn="ctr" defTabSz="355600">
            <a:lnSpc>
              <a:spcPct val="90000"/>
            </a:lnSpc>
            <a:spcBef>
              <a:spcPct val="0"/>
            </a:spcBef>
            <a:spcAft>
              <a:spcPct val="35000"/>
            </a:spcAft>
            <a:buNone/>
          </a:pPr>
          <a:endParaRPr lang="en-US" sz="800" kern="1200" dirty="0"/>
        </a:p>
      </dsp:txBody>
      <dsp:txXfrm rot="-5400000">
        <a:off x="1936299" y="1927012"/>
        <a:ext cx="926475" cy="1064914"/>
      </dsp:txXfrm>
    </dsp:sp>
    <dsp:sp modelId="{9A466969-E919-40B9-B372-E310E55AFF7E}">
      <dsp:nvSpPr>
        <dsp:cNvPr id="0" name=""/>
        <dsp:cNvSpPr/>
      </dsp:nvSpPr>
      <dsp:spPr>
        <a:xfrm>
          <a:off x="0" y="1995341"/>
          <a:ext cx="1670858" cy="928254"/>
        </a:xfrm>
        <a:prstGeom prst="rect">
          <a:avLst/>
        </a:prstGeom>
        <a:noFill/>
        <a:ln>
          <a:noFill/>
        </a:ln>
        <a:effectLst/>
      </dsp:spPr>
      <dsp:style>
        <a:lnRef idx="0">
          <a:scrgbClr r="0" g="0" b="0"/>
        </a:lnRef>
        <a:fillRef idx="0">
          <a:scrgbClr r="0" g="0" b="0"/>
        </a:fillRef>
        <a:effectRef idx="0">
          <a:scrgbClr r="0" g="0" b="0"/>
        </a:effectRef>
        <a:fontRef idx="minor"/>
      </dsp:style>
    </dsp:sp>
    <dsp:sp modelId="{D6E2161F-3302-4017-ACC7-EEF54FAF0B28}">
      <dsp:nvSpPr>
        <dsp:cNvPr id="0" name=""/>
        <dsp:cNvSpPr/>
      </dsp:nvSpPr>
      <dsp:spPr>
        <a:xfrm rot="5400000">
          <a:off x="3079639" y="1786484"/>
          <a:ext cx="1547090" cy="134596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Administration</a:t>
          </a:r>
        </a:p>
      </dsp:txBody>
      <dsp:txXfrm rot="-5400000">
        <a:off x="3389946" y="1927012"/>
        <a:ext cx="926475" cy="1064914"/>
      </dsp:txXfrm>
    </dsp:sp>
    <dsp:sp modelId="{1B0EFCB8-AA6B-4EC5-A764-8EAB938C2ADB}">
      <dsp:nvSpPr>
        <dsp:cNvPr id="0" name=""/>
        <dsp:cNvSpPr/>
      </dsp:nvSpPr>
      <dsp:spPr>
        <a:xfrm rot="5400000">
          <a:off x="2355600" y="3099654"/>
          <a:ext cx="1547090" cy="134596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endParaRPr lang="en-US" sz="800" b="1" u="none" kern="1200" dirty="0"/>
        </a:p>
        <a:p>
          <a:pPr marL="0" lvl="0" indent="0" algn="ctr" defTabSz="355600">
            <a:lnSpc>
              <a:spcPct val="90000"/>
            </a:lnSpc>
            <a:spcBef>
              <a:spcPct val="0"/>
            </a:spcBef>
            <a:spcAft>
              <a:spcPct val="35000"/>
            </a:spcAft>
            <a:buNone/>
          </a:pPr>
          <a:r>
            <a:rPr lang="en-US" sz="1400" b="1" u="none" kern="1200" dirty="0"/>
            <a:t>Players</a:t>
          </a:r>
        </a:p>
        <a:p>
          <a:pPr marL="0" lvl="0" indent="0" algn="ctr" defTabSz="355600">
            <a:lnSpc>
              <a:spcPct val="90000"/>
            </a:lnSpc>
            <a:spcBef>
              <a:spcPct val="0"/>
            </a:spcBef>
            <a:spcAft>
              <a:spcPct val="35000"/>
            </a:spcAft>
            <a:buNone/>
          </a:pPr>
          <a:endParaRPr lang="en-US" sz="800" kern="1200" dirty="0"/>
        </a:p>
      </dsp:txBody>
      <dsp:txXfrm rot="-5400000">
        <a:off x="2665907" y="3240182"/>
        <a:ext cx="926475" cy="1064914"/>
      </dsp:txXfrm>
    </dsp:sp>
    <dsp:sp modelId="{3B192BBD-5161-4EE8-90EF-A65034DFAADA}">
      <dsp:nvSpPr>
        <dsp:cNvPr id="0" name=""/>
        <dsp:cNvSpPr/>
      </dsp:nvSpPr>
      <dsp:spPr>
        <a:xfrm>
          <a:off x="3842973" y="3308512"/>
          <a:ext cx="1726553" cy="928254"/>
        </a:xfrm>
        <a:prstGeom prst="rect">
          <a:avLst/>
        </a:prstGeom>
        <a:noFill/>
        <a:ln>
          <a:noFill/>
        </a:ln>
        <a:effectLst/>
      </dsp:spPr>
      <dsp:style>
        <a:lnRef idx="0">
          <a:scrgbClr r="0" g="0" b="0"/>
        </a:lnRef>
        <a:fillRef idx="0">
          <a:scrgbClr r="0" g="0" b="0"/>
        </a:fillRef>
        <a:effectRef idx="0">
          <a:scrgbClr r="0" g="0" b="0"/>
        </a:effectRef>
        <a:fontRef idx="minor"/>
      </dsp:style>
    </dsp:sp>
    <dsp:sp modelId="{C2F32C2A-8252-420A-9B99-BF4AA096011F}">
      <dsp:nvSpPr>
        <dsp:cNvPr id="0" name=""/>
        <dsp:cNvSpPr/>
      </dsp:nvSpPr>
      <dsp:spPr>
        <a:xfrm rot="5400000">
          <a:off x="901953" y="3099654"/>
          <a:ext cx="1547090" cy="134596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Law Enforcement</a:t>
          </a:r>
        </a:p>
      </dsp:txBody>
      <dsp:txXfrm rot="-5400000">
        <a:off x="1212260" y="3240182"/>
        <a:ext cx="926475" cy="1064914"/>
      </dsp:txXfrm>
    </dsp:sp>
    <dsp:sp modelId="{CD88518E-7D11-45D9-BA17-775556B00C4A}">
      <dsp:nvSpPr>
        <dsp:cNvPr id="0" name=""/>
        <dsp:cNvSpPr/>
      </dsp:nvSpPr>
      <dsp:spPr>
        <a:xfrm rot="5400000">
          <a:off x="201445" y="1787953"/>
          <a:ext cx="1547090" cy="1345969"/>
        </a:xfrm>
        <a:prstGeom prst="hexagon">
          <a:avLst>
            <a:gd name="adj" fmla="val 2500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u="none" kern="1200" dirty="0"/>
        </a:p>
        <a:p>
          <a:pPr marL="0" lvl="0" indent="0" algn="ctr" defTabSz="622300">
            <a:lnSpc>
              <a:spcPct val="90000"/>
            </a:lnSpc>
            <a:spcBef>
              <a:spcPct val="0"/>
            </a:spcBef>
            <a:spcAft>
              <a:spcPct val="35000"/>
            </a:spcAft>
            <a:buNone/>
          </a:pPr>
          <a:r>
            <a:rPr lang="en-US" sz="1400" b="1" u="none" kern="1200" dirty="0"/>
            <a:t>Facility</a:t>
          </a:r>
        </a:p>
        <a:p>
          <a:pPr marL="0" lvl="0" indent="0" algn="ctr" defTabSz="622300">
            <a:lnSpc>
              <a:spcPct val="90000"/>
            </a:lnSpc>
            <a:spcBef>
              <a:spcPct val="0"/>
            </a:spcBef>
            <a:spcAft>
              <a:spcPct val="35000"/>
            </a:spcAft>
            <a:buNone/>
          </a:pPr>
          <a:endParaRPr lang="en-US" sz="1400" kern="1200" dirty="0"/>
        </a:p>
      </dsp:txBody>
      <dsp:txXfrm rot="-5400000">
        <a:off x="511752" y="1928481"/>
        <a:ext cx="926475" cy="1064914"/>
      </dsp:txXfrm>
    </dsp:sp>
    <dsp:sp modelId="{86FDDC0F-C932-4909-A462-8C6A83773A26}">
      <dsp:nvSpPr>
        <dsp:cNvPr id="0" name=""/>
        <dsp:cNvSpPr/>
      </dsp:nvSpPr>
      <dsp:spPr>
        <a:xfrm>
          <a:off x="0" y="4621682"/>
          <a:ext cx="1670858" cy="928254"/>
        </a:xfrm>
        <a:prstGeom prst="rect">
          <a:avLst/>
        </a:prstGeom>
        <a:noFill/>
        <a:ln>
          <a:noFill/>
        </a:ln>
        <a:effectLst/>
      </dsp:spPr>
      <dsp:style>
        <a:lnRef idx="0">
          <a:scrgbClr r="0" g="0" b="0"/>
        </a:lnRef>
        <a:fillRef idx="0">
          <a:scrgbClr r="0" g="0" b="0"/>
        </a:fillRef>
        <a:effectRef idx="0">
          <a:scrgbClr r="0" g="0" b="0"/>
        </a:effectRef>
        <a:fontRef idx="minor"/>
      </dsp:style>
    </dsp:sp>
    <dsp:sp modelId="{D1A14268-4F32-4E24-B2C2-527A92C397D9}">
      <dsp:nvSpPr>
        <dsp:cNvPr id="0" name=""/>
        <dsp:cNvSpPr/>
      </dsp:nvSpPr>
      <dsp:spPr>
        <a:xfrm rot="5400000">
          <a:off x="3920358" y="4785578"/>
          <a:ext cx="1547090" cy="1345969"/>
        </a:xfrm>
        <a:prstGeom prst="hexagon">
          <a:avLst>
            <a:gd name="adj" fmla="val 25000"/>
            <a:gd name="vf" fmla="val 115470"/>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230665" y="4926106"/>
        <a:ext cx="926475" cy="1064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7D80-CFC0-42F1-9C9F-0B1935CD0AF2}">
      <dsp:nvSpPr>
        <dsp:cNvPr id="0" name=""/>
        <dsp:cNvSpPr/>
      </dsp:nvSpPr>
      <dsp:spPr>
        <a:xfrm>
          <a:off x="520" y="197668"/>
          <a:ext cx="2030403" cy="12182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strike="noStrike" kern="1200" baseline="0" dirty="0"/>
            <a:t>The Timer and Official Scorekeeper are part of the Official's crew</a:t>
          </a:r>
        </a:p>
      </dsp:txBody>
      <dsp:txXfrm>
        <a:off x="520" y="197668"/>
        <a:ext cx="2030403" cy="1218241"/>
      </dsp:txXfrm>
    </dsp:sp>
    <dsp:sp modelId="{863BF20B-A991-4585-8977-85DCDB74F166}">
      <dsp:nvSpPr>
        <dsp:cNvPr id="0" name=""/>
        <dsp:cNvSpPr/>
      </dsp:nvSpPr>
      <dsp:spPr>
        <a:xfrm>
          <a:off x="2233964" y="197668"/>
          <a:ext cx="2030403" cy="12182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strike="noStrike" kern="1200" baseline="0" dirty="0"/>
            <a:t>There is a difference between talking and communicating</a:t>
          </a:r>
        </a:p>
      </dsp:txBody>
      <dsp:txXfrm>
        <a:off x="2233964" y="197668"/>
        <a:ext cx="2030403" cy="1218241"/>
      </dsp:txXfrm>
    </dsp:sp>
    <dsp:sp modelId="{9D6FEC51-C055-4025-82A2-46A49BE1225F}">
      <dsp:nvSpPr>
        <dsp:cNvPr id="0" name=""/>
        <dsp:cNvSpPr/>
      </dsp:nvSpPr>
      <dsp:spPr>
        <a:xfrm>
          <a:off x="1117242" y="1618951"/>
          <a:ext cx="2030403" cy="12182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strike="noStrike" kern="1200" baseline="0" dirty="0"/>
            <a:t>Non-verbal communication</a:t>
          </a:r>
        </a:p>
      </dsp:txBody>
      <dsp:txXfrm>
        <a:off x="1117242" y="1618951"/>
        <a:ext cx="2030403" cy="1218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9BB67-FA2D-4BE8-9898-69F510D89ACD}">
      <dsp:nvSpPr>
        <dsp:cNvPr id="0" name=""/>
        <dsp:cNvSpPr/>
      </dsp:nvSpPr>
      <dsp:spPr>
        <a:xfrm>
          <a:off x="0" y="1053942"/>
          <a:ext cx="4264888" cy="92115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Contest officials should never engage with spectators who are exhibiting unsporting behavior.</a:t>
          </a:r>
        </a:p>
      </dsp:txBody>
      <dsp:txXfrm>
        <a:off x="44967" y="1098909"/>
        <a:ext cx="4174954" cy="831221"/>
      </dsp:txXfrm>
    </dsp:sp>
    <dsp:sp modelId="{37094F2B-3220-4880-807E-F9C049C71549}">
      <dsp:nvSpPr>
        <dsp:cNvPr id="0" name=""/>
        <dsp:cNvSpPr/>
      </dsp:nvSpPr>
      <dsp:spPr>
        <a:xfrm>
          <a:off x="0" y="2089882"/>
          <a:ext cx="4264888" cy="92115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School administration is responsible for dealing with unruly spectators prior to, during and after the contest.</a:t>
          </a:r>
        </a:p>
      </dsp:txBody>
      <dsp:txXfrm>
        <a:off x="44967" y="2134849"/>
        <a:ext cx="4174954" cy="831221"/>
      </dsp:txXfrm>
    </dsp:sp>
    <dsp:sp modelId="{E9EC3C1E-9211-4A51-85F1-8F5B882F231C}">
      <dsp:nvSpPr>
        <dsp:cNvPr id="0" name=""/>
        <dsp:cNvSpPr/>
      </dsp:nvSpPr>
      <dsp:spPr>
        <a:xfrm>
          <a:off x="0" y="0"/>
          <a:ext cx="4264888" cy="92115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If spectators are using demeaning or profane language at officials, coaches or players – or at others in the stands – those individuals should be removed from the contest by school administration.</a:t>
          </a:r>
        </a:p>
      </dsp:txBody>
      <dsp:txXfrm>
        <a:off x="44967" y="44967"/>
        <a:ext cx="4174954" cy="83122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A1B2-8C18-473D-BB70-9C2A19D09D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4BFA44-5185-45EC-AFA3-43B16DA65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5770F-196D-4A25-AC22-D531B2050B62}"/>
              </a:ext>
            </a:extLst>
          </p:cNvPr>
          <p:cNvSpPr>
            <a:spLocks noGrp="1"/>
          </p:cNvSpPr>
          <p:nvPr>
            <p:ph type="dt" sz="half" idx="10"/>
          </p:nvPr>
        </p:nvSpPr>
        <p:spPr/>
        <p:txBody>
          <a:bodyPr/>
          <a:lstStyle/>
          <a:p>
            <a:fld id="{A39EDF4E-2174-45FE-885E-C0D656CC4A2D}" type="datetimeFigureOut">
              <a:rPr lang="en-US" smtClean="0"/>
              <a:t>10/18/2023</a:t>
            </a:fld>
            <a:endParaRPr lang="en-US"/>
          </a:p>
        </p:txBody>
      </p:sp>
      <p:sp>
        <p:nvSpPr>
          <p:cNvPr id="5" name="Footer Placeholder 4">
            <a:extLst>
              <a:ext uri="{FF2B5EF4-FFF2-40B4-BE49-F238E27FC236}">
                <a16:creationId xmlns:a16="http://schemas.microsoft.com/office/drawing/2014/main" id="{D0A3476F-B880-45DC-AACE-B09018D85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47F01-A96A-4BA1-A3F1-712A234E15F9}"/>
              </a:ext>
            </a:extLst>
          </p:cNvPr>
          <p:cNvSpPr>
            <a:spLocks noGrp="1"/>
          </p:cNvSpPr>
          <p:nvPr>
            <p:ph type="sldNum" sz="quarter" idx="12"/>
          </p:nvPr>
        </p:nvSpPr>
        <p:spPr/>
        <p:txBody>
          <a:bodyPr/>
          <a:lstStyle/>
          <a:p>
            <a:fld id="{8DFB4DB6-96CA-4EBD-86D7-99710F38F156}" type="slidenum">
              <a:rPr lang="en-US" smtClean="0"/>
              <a:t>‹#›</a:t>
            </a:fld>
            <a:endParaRPr lang="en-US"/>
          </a:p>
        </p:txBody>
      </p:sp>
    </p:spTree>
    <p:extLst>
      <p:ext uri="{BB962C8B-B14F-4D97-AF65-F5344CB8AC3E}">
        <p14:creationId xmlns:p14="http://schemas.microsoft.com/office/powerpoint/2010/main" val="18087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B60E-A8C0-4744-AA1A-23DB29112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B81A6C-252B-449A-80B5-1AE1AFE59E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8DC86-C7E5-4A7B-930F-1F3DFCE0CDD4}"/>
              </a:ext>
            </a:extLst>
          </p:cNvPr>
          <p:cNvSpPr>
            <a:spLocks noGrp="1"/>
          </p:cNvSpPr>
          <p:nvPr>
            <p:ph type="dt" sz="half" idx="10"/>
          </p:nvPr>
        </p:nvSpPr>
        <p:spPr/>
        <p:txBody>
          <a:bodyPr/>
          <a:lstStyle/>
          <a:p>
            <a:fld id="{A39EDF4E-2174-45FE-885E-C0D656CC4A2D}" type="datetimeFigureOut">
              <a:rPr lang="en-US" smtClean="0"/>
              <a:t>10/18/2023</a:t>
            </a:fld>
            <a:endParaRPr lang="en-US"/>
          </a:p>
        </p:txBody>
      </p:sp>
      <p:sp>
        <p:nvSpPr>
          <p:cNvPr id="5" name="Footer Placeholder 4">
            <a:extLst>
              <a:ext uri="{FF2B5EF4-FFF2-40B4-BE49-F238E27FC236}">
                <a16:creationId xmlns:a16="http://schemas.microsoft.com/office/drawing/2014/main" id="{E17DBEA3-4F6E-4A04-92E8-57928148B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70971-D5E6-45E9-B543-2AC9E1989C69}"/>
              </a:ext>
            </a:extLst>
          </p:cNvPr>
          <p:cNvSpPr>
            <a:spLocks noGrp="1"/>
          </p:cNvSpPr>
          <p:nvPr>
            <p:ph type="sldNum" sz="quarter" idx="12"/>
          </p:nvPr>
        </p:nvSpPr>
        <p:spPr/>
        <p:txBody>
          <a:bodyPr/>
          <a:lstStyle/>
          <a:p>
            <a:fld id="{8DFB4DB6-96CA-4EBD-86D7-99710F38F156}" type="slidenum">
              <a:rPr lang="en-US" smtClean="0"/>
              <a:t>‹#›</a:t>
            </a:fld>
            <a:endParaRPr lang="en-US"/>
          </a:p>
        </p:txBody>
      </p:sp>
    </p:spTree>
    <p:extLst>
      <p:ext uri="{BB962C8B-B14F-4D97-AF65-F5344CB8AC3E}">
        <p14:creationId xmlns:p14="http://schemas.microsoft.com/office/powerpoint/2010/main" val="176164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275B8-05A2-43CD-87EB-167C76EE82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41E4E4-CDA9-4189-B2EE-2B7AE035F2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FDEE9-2831-45C0-81B3-DCBD92150215}"/>
              </a:ext>
            </a:extLst>
          </p:cNvPr>
          <p:cNvSpPr>
            <a:spLocks noGrp="1"/>
          </p:cNvSpPr>
          <p:nvPr>
            <p:ph type="dt" sz="half" idx="10"/>
          </p:nvPr>
        </p:nvSpPr>
        <p:spPr/>
        <p:txBody>
          <a:bodyPr/>
          <a:lstStyle/>
          <a:p>
            <a:fld id="{A39EDF4E-2174-45FE-885E-C0D656CC4A2D}" type="datetimeFigureOut">
              <a:rPr lang="en-US" smtClean="0"/>
              <a:t>10/18/2023</a:t>
            </a:fld>
            <a:endParaRPr lang="en-US"/>
          </a:p>
        </p:txBody>
      </p:sp>
      <p:sp>
        <p:nvSpPr>
          <p:cNvPr id="5" name="Footer Placeholder 4">
            <a:extLst>
              <a:ext uri="{FF2B5EF4-FFF2-40B4-BE49-F238E27FC236}">
                <a16:creationId xmlns:a16="http://schemas.microsoft.com/office/drawing/2014/main" id="{AFD2408F-AA1C-477C-BF91-0950A6ED6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9F6AE-B63B-4151-BA48-32F423D635CF}"/>
              </a:ext>
            </a:extLst>
          </p:cNvPr>
          <p:cNvSpPr>
            <a:spLocks noGrp="1"/>
          </p:cNvSpPr>
          <p:nvPr>
            <p:ph type="sldNum" sz="quarter" idx="12"/>
          </p:nvPr>
        </p:nvSpPr>
        <p:spPr/>
        <p:txBody>
          <a:bodyPr/>
          <a:lstStyle/>
          <a:p>
            <a:fld id="{8DFB4DB6-96CA-4EBD-86D7-99710F38F156}" type="slidenum">
              <a:rPr lang="en-US" smtClean="0"/>
              <a:t>‹#›</a:t>
            </a:fld>
            <a:endParaRPr lang="en-US"/>
          </a:p>
        </p:txBody>
      </p:sp>
    </p:spTree>
    <p:extLst>
      <p:ext uri="{BB962C8B-B14F-4D97-AF65-F5344CB8AC3E}">
        <p14:creationId xmlns:p14="http://schemas.microsoft.com/office/powerpoint/2010/main" val="66385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B964-AE0F-4156-9C9A-3CF46F1382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B65C67-819F-40A3-B668-C14129E06E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809F5-BBBE-4954-BC5E-F9B5D9DF9DD7}"/>
              </a:ext>
            </a:extLst>
          </p:cNvPr>
          <p:cNvSpPr>
            <a:spLocks noGrp="1"/>
          </p:cNvSpPr>
          <p:nvPr>
            <p:ph type="dt" sz="half" idx="10"/>
          </p:nvPr>
        </p:nvSpPr>
        <p:spPr/>
        <p:txBody>
          <a:bodyPr/>
          <a:lstStyle/>
          <a:p>
            <a:fld id="{A39EDF4E-2174-45FE-885E-C0D656CC4A2D}" type="datetimeFigureOut">
              <a:rPr lang="en-US" smtClean="0"/>
              <a:t>10/18/2023</a:t>
            </a:fld>
            <a:endParaRPr lang="en-US"/>
          </a:p>
        </p:txBody>
      </p:sp>
      <p:sp>
        <p:nvSpPr>
          <p:cNvPr id="5" name="Footer Placeholder 4">
            <a:extLst>
              <a:ext uri="{FF2B5EF4-FFF2-40B4-BE49-F238E27FC236}">
                <a16:creationId xmlns:a16="http://schemas.microsoft.com/office/drawing/2014/main" id="{5AB101FF-35FA-45B4-B4C9-66AEB5A17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13ACD-2C9F-4E91-A200-E95D1C1ADE97}"/>
              </a:ext>
            </a:extLst>
          </p:cNvPr>
          <p:cNvSpPr>
            <a:spLocks noGrp="1"/>
          </p:cNvSpPr>
          <p:nvPr>
            <p:ph type="sldNum" sz="quarter" idx="12"/>
          </p:nvPr>
        </p:nvSpPr>
        <p:spPr/>
        <p:txBody>
          <a:bodyPr/>
          <a:lstStyle/>
          <a:p>
            <a:fld id="{8DFB4DB6-96CA-4EBD-86D7-99710F38F156}" type="slidenum">
              <a:rPr lang="en-US" smtClean="0"/>
              <a:t>‹#›</a:t>
            </a:fld>
            <a:endParaRPr lang="en-US"/>
          </a:p>
        </p:txBody>
      </p:sp>
    </p:spTree>
    <p:extLst>
      <p:ext uri="{BB962C8B-B14F-4D97-AF65-F5344CB8AC3E}">
        <p14:creationId xmlns:p14="http://schemas.microsoft.com/office/powerpoint/2010/main" val="245738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7207-1C9E-41A9-919F-180422BD3D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C9FF8A-6D9B-4DD3-884C-6AE1FEA993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058208-1AD7-46DB-86EE-B368AFEB066E}"/>
              </a:ext>
            </a:extLst>
          </p:cNvPr>
          <p:cNvSpPr>
            <a:spLocks noGrp="1"/>
          </p:cNvSpPr>
          <p:nvPr>
            <p:ph type="dt" sz="half" idx="10"/>
          </p:nvPr>
        </p:nvSpPr>
        <p:spPr/>
        <p:txBody>
          <a:bodyPr/>
          <a:lstStyle/>
          <a:p>
            <a:fld id="{A39EDF4E-2174-45FE-885E-C0D656CC4A2D}" type="datetimeFigureOut">
              <a:rPr lang="en-US" smtClean="0"/>
              <a:t>10/18/2023</a:t>
            </a:fld>
            <a:endParaRPr lang="en-US"/>
          </a:p>
        </p:txBody>
      </p:sp>
      <p:sp>
        <p:nvSpPr>
          <p:cNvPr id="5" name="Footer Placeholder 4">
            <a:extLst>
              <a:ext uri="{FF2B5EF4-FFF2-40B4-BE49-F238E27FC236}">
                <a16:creationId xmlns:a16="http://schemas.microsoft.com/office/drawing/2014/main" id="{C0C25BAB-EDFA-495D-8997-76C17995E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BD963-0939-4E99-8E51-790FCC7F8DD0}"/>
              </a:ext>
            </a:extLst>
          </p:cNvPr>
          <p:cNvSpPr>
            <a:spLocks noGrp="1"/>
          </p:cNvSpPr>
          <p:nvPr>
            <p:ph type="sldNum" sz="quarter" idx="12"/>
          </p:nvPr>
        </p:nvSpPr>
        <p:spPr/>
        <p:txBody>
          <a:bodyPr/>
          <a:lstStyle/>
          <a:p>
            <a:fld id="{8DFB4DB6-96CA-4EBD-86D7-99710F38F156}" type="slidenum">
              <a:rPr lang="en-US" smtClean="0"/>
              <a:t>‹#›</a:t>
            </a:fld>
            <a:endParaRPr lang="en-US"/>
          </a:p>
        </p:txBody>
      </p:sp>
    </p:spTree>
    <p:extLst>
      <p:ext uri="{BB962C8B-B14F-4D97-AF65-F5344CB8AC3E}">
        <p14:creationId xmlns:p14="http://schemas.microsoft.com/office/powerpoint/2010/main" val="342051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B08F-E448-414B-9A80-86E7D9943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8947B1-970B-49FB-B289-EABB88F1B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5DB32-2338-44E1-B274-1FD63F61D2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066579-18CC-4D43-9206-855839C84264}"/>
              </a:ext>
            </a:extLst>
          </p:cNvPr>
          <p:cNvSpPr>
            <a:spLocks noGrp="1"/>
          </p:cNvSpPr>
          <p:nvPr>
            <p:ph type="dt" sz="half" idx="10"/>
          </p:nvPr>
        </p:nvSpPr>
        <p:spPr/>
        <p:txBody>
          <a:bodyPr/>
          <a:lstStyle/>
          <a:p>
            <a:fld id="{A39EDF4E-2174-45FE-885E-C0D656CC4A2D}" type="datetimeFigureOut">
              <a:rPr lang="en-US" smtClean="0"/>
              <a:t>10/18/2023</a:t>
            </a:fld>
            <a:endParaRPr lang="en-US"/>
          </a:p>
        </p:txBody>
      </p:sp>
      <p:sp>
        <p:nvSpPr>
          <p:cNvPr id="6" name="Footer Placeholder 5">
            <a:extLst>
              <a:ext uri="{FF2B5EF4-FFF2-40B4-BE49-F238E27FC236}">
                <a16:creationId xmlns:a16="http://schemas.microsoft.com/office/drawing/2014/main" id="{3D45E169-0D32-4BD0-9B09-640C9BFF3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E2924-986E-4ACD-BC0D-CE1ECFAA63D0}"/>
              </a:ext>
            </a:extLst>
          </p:cNvPr>
          <p:cNvSpPr>
            <a:spLocks noGrp="1"/>
          </p:cNvSpPr>
          <p:nvPr>
            <p:ph type="sldNum" sz="quarter" idx="12"/>
          </p:nvPr>
        </p:nvSpPr>
        <p:spPr/>
        <p:txBody>
          <a:bodyPr/>
          <a:lstStyle/>
          <a:p>
            <a:fld id="{8DFB4DB6-96CA-4EBD-86D7-99710F38F156}" type="slidenum">
              <a:rPr lang="en-US" smtClean="0"/>
              <a:t>‹#›</a:t>
            </a:fld>
            <a:endParaRPr lang="en-US"/>
          </a:p>
        </p:txBody>
      </p:sp>
    </p:spTree>
    <p:extLst>
      <p:ext uri="{BB962C8B-B14F-4D97-AF65-F5344CB8AC3E}">
        <p14:creationId xmlns:p14="http://schemas.microsoft.com/office/powerpoint/2010/main" val="117878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9D52-A5DE-443B-AA8A-67F8545078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9B4606-137B-4304-ADF2-E8B8441173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D564E5-3088-4E28-B0D9-53771F4A68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522568-35BC-494C-8586-D84A1B010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DD8EFF-79E8-4CDC-9449-560BA80C35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072F9-8EB6-471C-80BC-359BC25FBCD7}"/>
              </a:ext>
            </a:extLst>
          </p:cNvPr>
          <p:cNvSpPr>
            <a:spLocks noGrp="1"/>
          </p:cNvSpPr>
          <p:nvPr>
            <p:ph type="dt" sz="half" idx="10"/>
          </p:nvPr>
        </p:nvSpPr>
        <p:spPr/>
        <p:txBody>
          <a:bodyPr/>
          <a:lstStyle/>
          <a:p>
            <a:fld id="{A39EDF4E-2174-45FE-885E-C0D656CC4A2D}" type="datetimeFigureOut">
              <a:rPr lang="en-US" smtClean="0"/>
              <a:t>10/18/2023</a:t>
            </a:fld>
            <a:endParaRPr lang="en-US"/>
          </a:p>
        </p:txBody>
      </p:sp>
      <p:sp>
        <p:nvSpPr>
          <p:cNvPr id="8" name="Footer Placeholder 7">
            <a:extLst>
              <a:ext uri="{FF2B5EF4-FFF2-40B4-BE49-F238E27FC236}">
                <a16:creationId xmlns:a16="http://schemas.microsoft.com/office/drawing/2014/main" id="{18A809BC-C440-46FE-99AF-6A0DC10CA7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19A660-9093-41D4-9972-ED3AA82348A7}"/>
              </a:ext>
            </a:extLst>
          </p:cNvPr>
          <p:cNvSpPr>
            <a:spLocks noGrp="1"/>
          </p:cNvSpPr>
          <p:nvPr>
            <p:ph type="sldNum" sz="quarter" idx="12"/>
          </p:nvPr>
        </p:nvSpPr>
        <p:spPr/>
        <p:txBody>
          <a:bodyPr/>
          <a:lstStyle/>
          <a:p>
            <a:fld id="{8DFB4DB6-96CA-4EBD-86D7-99710F38F156}" type="slidenum">
              <a:rPr lang="en-US" smtClean="0"/>
              <a:t>‹#›</a:t>
            </a:fld>
            <a:endParaRPr lang="en-US"/>
          </a:p>
        </p:txBody>
      </p:sp>
    </p:spTree>
    <p:extLst>
      <p:ext uri="{BB962C8B-B14F-4D97-AF65-F5344CB8AC3E}">
        <p14:creationId xmlns:p14="http://schemas.microsoft.com/office/powerpoint/2010/main" val="129950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E4C6-F0D7-43E0-88E8-8E52B698ED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9F7EF9-B45A-4E3C-A92A-5ED0AB78C437}"/>
              </a:ext>
            </a:extLst>
          </p:cNvPr>
          <p:cNvSpPr>
            <a:spLocks noGrp="1"/>
          </p:cNvSpPr>
          <p:nvPr>
            <p:ph type="dt" sz="half" idx="10"/>
          </p:nvPr>
        </p:nvSpPr>
        <p:spPr/>
        <p:txBody>
          <a:bodyPr/>
          <a:lstStyle/>
          <a:p>
            <a:fld id="{A39EDF4E-2174-45FE-885E-C0D656CC4A2D}" type="datetimeFigureOut">
              <a:rPr lang="en-US" smtClean="0"/>
              <a:t>10/18/2023</a:t>
            </a:fld>
            <a:endParaRPr lang="en-US"/>
          </a:p>
        </p:txBody>
      </p:sp>
      <p:sp>
        <p:nvSpPr>
          <p:cNvPr id="4" name="Footer Placeholder 3">
            <a:extLst>
              <a:ext uri="{FF2B5EF4-FFF2-40B4-BE49-F238E27FC236}">
                <a16:creationId xmlns:a16="http://schemas.microsoft.com/office/drawing/2014/main" id="{7B6B0133-C8B7-44C4-ABC2-ED0A6ACE70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175326-C152-454A-8D5F-F2E671F2A9BC}"/>
              </a:ext>
            </a:extLst>
          </p:cNvPr>
          <p:cNvSpPr>
            <a:spLocks noGrp="1"/>
          </p:cNvSpPr>
          <p:nvPr>
            <p:ph type="sldNum" sz="quarter" idx="12"/>
          </p:nvPr>
        </p:nvSpPr>
        <p:spPr/>
        <p:txBody>
          <a:bodyPr/>
          <a:lstStyle/>
          <a:p>
            <a:fld id="{8DFB4DB6-96CA-4EBD-86D7-99710F38F156}" type="slidenum">
              <a:rPr lang="en-US" smtClean="0"/>
              <a:t>‹#›</a:t>
            </a:fld>
            <a:endParaRPr lang="en-US"/>
          </a:p>
        </p:txBody>
      </p:sp>
    </p:spTree>
    <p:extLst>
      <p:ext uri="{BB962C8B-B14F-4D97-AF65-F5344CB8AC3E}">
        <p14:creationId xmlns:p14="http://schemas.microsoft.com/office/powerpoint/2010/main" val="82108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BAF49-D73D-464C-803E-E8C06BC86E79}"/>
              </a:ext>
            </a:extLst>
          </p:cNvPr>
          <p:cNvSpPr>
            <a:spLocks noGrp="1"/>
          </p:cNvSpPr>
          <p:nvPr>
            <p:ph type="dt" sz="half" idx="10"/>
          </p:nvPr>
        </p:nvSpPr>
        <p:spPr/>
        <p:txBody>
          <a:bodyPr/>
          <a:lstStyle/>
          <a:p>
            <a:fld id="{A39EDF4E-2174-45FE-885E-C0D656CC4A2D}" type="datetimeFigureOut">
              <a:rPr lang="en-US" smtClean="0"/>
              <a:t>10/18/2023</a:t>
            </a:fld>
            <a:endParaRPr lang="en-US"/>
          </a:p>
        </p:txBody>
      </p:sp>
      <p:sp>
        <p:nvSpPr>
          <p:cNvPr id="3" name="Footer Placeholder 2">
            <a:extLst>
              <a:ext uri="{FF2B5EF4-FFF2-40B4-BE49-F238E27FC236}">
                <a16:creationId xmlns:a16="http://schemas.microsoft.com/office/drawing/2014/main" id="{5E09FBB1-C03A-41E7-9220-9DD6E845D1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783B05-E883-408B-A297-B728A959D012}"/>
              </a:ext>
            </a:extLst>
          </p:cNvPr>
          <p:cNvSpPr>
            <a:spLocks noGrp="1"/>
          </p:cNvSpPr>
          <p:nvPr>
            <p:ph type="sldNum" sz="quarter" idx="12"/>
          </p:nvPr>
        </p:nvSpPr>
        <p:spPr/>
        <p:txBody>
          <a:bodyPr/>
          <a:lstStyle/>
          <a:p>
            <a:fld id="{8DFB4DB6-96CA-4EBD-86D7-99710F38F156}" type="slidenum">
              <a:rPr lang="en-US" smtClean="0"/>
              <a:t>‹#›</a:t>
            </a:fld>
            <a:endParaRPr lang="en-US"/>
          </a:p>
        </p:txBody>
      </p:sp>
    </p:spTree>
    <p:extLst>
      <p:ext uri="{BB962C8B-B14F-4D97-AF65-F5344CB8AC3E}">
        <p14:creationId xmlns:p14="http://schemas.microsoft.com/office/powerpoint/2010/main" val="83566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59F4-E9BB-46EF-AB5E-91C822408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91D01-2138-4F16-8655-15BCADF08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4A7AC1-6AA9-4DA1-AE8F-88FAA5EFE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5FBA3F-421F-4A0E-9E00-2DBB3BFEBE18}"/>
              </a:ext>
            </a:extLst>
          </p:cNvPr>
          <p:cNvSpPr>
            <a:spLocks noGrp="1"/>
          </p:cNvSpPr>
          <p:nvPr>
            <p:ph type="dt" sz="half" idx="10"/>
          </p:nvPr>
        </p:nvSpPr>
        <p:spPr/>
        <p:txBody>
          <a:bodyPr/>
          <a:lstStyle/>
          <a:p>
            <a:fld id="{A39EDF4E-2174-45FE-885E-C0D656CC4A2D}" type="datetimeFigureOut">
              <a:rPr lang="en-US" smtClean="0"/>
              <a:t>10/18/2023</a:t>
            </a:fld>
            <a:endParaRPr lang="en-US"/>
          </a:p>
        </p:txBody>
      </p:sp>
      <p:sp>
        <p:nvSpPr>
          <p:cNvPr id="6" name="Footer Placeholder 5">
            <a:extLst>
              <a:ext uri="{FF2B5EF4-FFF2-40B4-BE49-F238E27FC236}">
                <a16:creationId xmlns:a16="http://schemas.microsoft.com/office/drawing/2014/main" id="{36D52515-5CA7-4056-8A55-BEF80D825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E1DD95-B37D-44F3-8622-05F395FEB8F7}"/>
              </a:ext>
            </a:extLst>
          </p:cNvPr>
          <p:cNvSpPr>
            <a:spLocks noGrp="1"/>
          </p:cNvSpPr>
          <p:nvPr>
            <p:ph type="sldNum" sz="quarter" idx="12"/>
          </p:nvPr>
        </p:nvSpPr>
        <p:spPr/>
        <p:txBody>
          <a:bodyPr/>
          <a:lstStyle/>
          <a:p>
            <a:fld id="{8DFB4DB6-96CA-4EBD-86D7-99710F38F156}" type="slidenum">
              <a:rPr lang="en-US" smtClean="0"/>
              <a:t>‹#›</a:t>
            </a:fld>
            <a:endParaRPr lang="en-US"/>
          </a:p>
        </p:txBody>
      </p:sp>
    </p:spTree>
    <p:extLst>
      <p:ext uri="{BB962C8B-B14F-4D97-AF65-F5344CB8AC3E}">
        <p14:creationId xmlns:p14="http://schemas.microsoft.com/office/powerpoint/2010/main" val="402015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44E0-FBD6-466B-AED8-56EBBDE6D6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A73635-8422-4AC9-8CA4-ABDE66347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81AE2-EA00-4028-AC82-ED45748C2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4C7719-50B9-4F11-A15D-C2C97EF294D7}"/>
              </a:ext>
            </a:extLst>
          </p:cNvPr>
          <p:cNvSpPr>
            <a:spLocks noGrp="1"/>
          </p:cNvSpPr>
          <p:nvPr>
            <p:ph type="dt" sz="half" idx="10"/>
          </p:nvPr>
        </p:nvSpPr>
        <p:spPr/>
        <p:txBody>
          <a:bodyPr/>
          <a:lstStyle/>
          <a:p>
            <a:fld id="{A39EDF4E-2174-45FE-885E-C0D656CC4A2D}" type="datetimeFigureOut">
              <a:rPr lang="en-US" smtClean="0"/>
              <a:t>10/18/2023</a:t>
            </a:fld>
            <a:endParaRPr lang="en-US"/>
          </a:p>
        </p:txBody>
      </p:sp>
      <p:sp>
        <p:nvSpPr>
          <p:cNvPr id="6" name="Footer Placeholder 5">
            <a:extLst>
              <a:ext uri="{FF2B5EF4-FFF2-40B4-BE49-F238E27FC236}">
                <a16:creationId xmlns:a16="http://schemas.microsoft.com/office/drawing/2014/main" id="{406B4E52-2463-40CB-AF1C-3597310D1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6BC40-BA67-4D79-82B6-FBBC6E39C5E0}"/>
              </a:ext>
            </a:extLst>
          </p:cNvPr>
          <p:cNvSpPr>
            <a:spLocks noGrp="1"/>
          </p:cNvSpPr>
          <p:nvPr>
            <p:ph type="sldNum" sz="quarter" idx="12"/>
          </p:nvPr>
        </p:nvSpPr>
        <p:spPr/>
        <p:txBody>
          <a:bodyPr/>
          <a:lstStyle/>
          <a:p>
            <a:fld id="{8DFB4DB6-96CA-4EBD-86D7-99710F38F156}" type="slidenum">
              <a:rPr lang="en-US" smtClean="0"/>
              <a:t>‹#›</a:t>
            </a:fld>
            <a:endParaRPr lang="en-US"/>
          </a:p>
        </p:txBody>
      </p:sp>
    </p:spTree>
    <p:extLst>
      <p:ext uri="{BB962C8B-B14F-4D97-AF65-F5344CB8AC3E}">
        <p14:creationId xmlns:p14="http://schemas.microsoft.com/office/powerpoint/2010/main" val="124294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5558E0-6BFB-4957-A07C-24C0848A1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4AC1DC-5860-4D41-AC07-D8C5ED30FE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7F8DD-A971-406F-ACA5-8302D5DE2C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EDF4E-2174-45FE-885E-C0D656CC4A2D}" type="datetimeFigureOut">
              <a:rPr lang="en-US" smtClean="0"/>
              <a:t>10/18/2023</a:t>
            </a:fld>
            <a:endParaRPr lang="en-US"/>
          </a:p>
        </p:txBody>
      </p:sp>
      <p:sp>
        <p:nvSpPr>
          <p:cNvPr id="5" name="Footer Placeholder 4">
            <a:extLst>
              <a:ext uri="{FF2B5EF4-FFF2-40B4-BE49-F238E27FC236}">
                <a16:creationId xmlns:a16="http://schemas.microsoft.com/office/drawing/2014/main" id="{400887EF-EA05-4AFC-9579-0F0AF2A34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E575F-8A4A-4275-86C2-5DBB246F98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B4DB6-96CA-4EBD-86D7-99710F38F156}" type="slidenum">
              <a:rPr lang="en-US" smtClean="0"/>
              <a:t>‹#›</a:t>
            </a:fld>
            <a:endParaRPr lang="en-US"/>
          </a:p>
        </p:txBody>
      </p:sp>
    </p:spTree>
    <p:extLst>
      <p:ext uri="{BB962C8B-B14F-4D97-AF65-F5344CB8AC3E}">
        <p14:creationId xmlns:p14="http://schemas.microsoft.com/office/powerpoint/2010/main" val="3690607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nfhs.org/activities-sports/basketbal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3.xml"/><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4.jpeg"/><Relationship Id="rId5" Type="http://schemas.openxmlformats.org/officeDocument/2006/relationships/diagramColors" Target="../diagrams/colors3.xml"/><Relationship Id="rId10" Type="http://schemas.openxmlformats.org/officeDocument/2006/relationships/image" Target="../media/image23.jpeg"/><Relationship Id="rId4" Type="http://schemas.openxmlformats.org/officeDocument/2006/relationships/diagramQuickStyle" Target="../diagrams/quickStyle3.xm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hyperlink" Target="https://www.basketball.org/rules/original-rules-of-basketball/"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sketball on the hardwood of an indoor court">
            <a:extLst>
              <a:ext uri="{FF2B5EF4-FFF2-40B4-BE49-F238E27FC236}">
                <a16:creationId xmlns:a16="http://schemas.microsoft.com/office/drawing/2014/main" id="{E07AAA8C-3148-9AA0-DCB9-0D88C785195D}"/>
              </a:ext>
            </a:extLst>
          </p:cNvPr>
          <p:cNvPicPr>
            <a:picLocks noChangeAspect="1"/>
          </p:cNvPicPr>
          <p:nvPr/>
        </p:nvPicPr>
        <p:blipFill rotWithShape="1">
          <a:blip r:embed="rId2"/>
          <a:srcRect l="28387" r="466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6A407717-148A-08D7-1652-240BAD08610C}"/>
              </a:ext>
            </a:extLst>
          </p:cNvPr>
          <p:cNvSpPr txBox="1"/>
          <p:nvPr/>
        </p:nvSpPr>
        <p:spPr>
          <a:xfrm>
            <a:off x="830178" y="2202280"/>
            <a:ext cx="4193227" cy="1015663"/>
          </a:xfrm>
          <a:prstGeom prst="rect">
            <a:avLst/>
          </a:prstGeom>
          <a:noFill/>
        </p:spPr>
        <p:txBody>
          <a:bodyPr wrap="square">
            <a:spAutoFit/>
          </a:bodyPr>
          <a:lstStyle/>
          <a:p>
            <a:pPr marL="0" indent="0" algn="ctr">
              <a:buNone/>
            </a:pPr>
            <a:r>
              <a:rPr lang="en-US" sz="2800" b="1" i="0" cap="all" dirty="0">
                <a:effectLst/>
              </a:rPr>
              <a:t>Coach &amp; AD Meeting</a:t>
            </a:r>
          </a:p>
          <a:p>
            <a:pPr marL="0" indent="0" algn="ctr">
              <a:buNone/>
            </a:pPr>
            <a:r>
              <a:rPr lang="en-US" sz="1400" b="0" i="0" dirty="0">
                <a:effectLst/>
              </a:rPr>
              <a:t>October 17, 2023</a:t>
            </a:r>
          </a:p>
          <a:p>
            <a:pPr marL="0" indent="0" algn="ctr">
              <a:buNone/>
            </a:pPr>
            <a:endParaRPr lang="en-US" sz="1800" b="0" i="0" dirty="0">
              <a:effectLst/>
            </a:endParaRPr>
          </a:p>
        </p:txBody>
      </p:sp>
      <p:pic>
        <p:nvPicPr>
          <p:cNvPr id="24" name="Picture 23">
            <a:extLst>
              <a:ext uri="{FF2B5EF4-FFF2-40B4-BE49-F238E27FC236}">
                <a16:creationId xmlns:a16="http://schemas.microsoft.com/office/drawing/2014/main" id="{72DD2120-990A-95BA-2B9D-28B89F3B87F8}"/>
              </a:ext>
            </a:extLst>
          </p:cNvPr>
          <p:cNvPicPr>
            <a:picLocks noChangeAspect="1"/>
          </p:cNvPicPr>
          <p:nvPr/>
        </p:nvPicPr>
        <p:blipFill>
          <a:blip r:embed="rId3"/>
          <a:stretch>
            <a:fillRect/>
          </a:stretch>
        </p:blipFill>
        <p:spPr>
          <a:xfrm>
            <a:off x="895267" y="1503976"/>
            <a:ext cx="10229975" cy="1018120"/>
          </a:xfrm>
          <a:prstGeom prst="rect">
            <a:avLst/>
          </a:prstGeom>
        </p:spPr>
      </p:pic>
      <p:pic>
        <p:nvPicPr>
          <p:cNvPr id="26" name="Picture 3">
            <a:extLst>
              <a:ext uri="{FF2B5EF4-FFF2-40B4-BE49-F238E27FC236}">
                <a16:creationId xmlns:a16="http://schemas.microsoft.com/office/drawing/2014/main" id="{C397989D-2231-A13A-E321-32034FC466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1529" y="0"/>
            <a:ext cx="1752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39187DD5-AD3B-500F-ABF1-6990C86BEF2F}"/>
              </a:ext>
            </a:extLst>
          </p:cNvPr>
          <p:cNvGrpSpPr/>
          <p:nvPr/>
        </p:nvGrpSpPr>
        <p:grpSpPr>
          <a:xfrm>
            <a:off x="1447486" y="4026062"/>
            <a:ext cx="2300678" cy="1570476"/>
            <a:chOff x="6768409" y="1415429"/>
            <a:chExt cx="2595326" cy="1904431"/>
          </a:xfrm>
        </p:grpSpPr>
        <p:pic>
          <p:nvPicPr>
            <p:cNvPr id="3" name="Picture 2">
              <a:extLst>
                <a:ext uri="{FF2B5EF4-FFF2-40B4-BE49-F238E27FC236}">
                  <a16:creationId xmlns:a16="http://schemas.microsoft.com/office/drawing/2014/main" id="{41FA75EE-BBC6-BD6C-3503-B7EB41AF75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409" y="1415429"/>
              <a:ext cx="1183141" cy="15043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9605F1-44EE-A880-7608-000EF93C933F}"/>
                </a:ext>
              </a:extLst>
            </p:cNvPr>
            <p:cNvSpPr txBox="1"/>
            <p:nvPr/>
          </p:nvSpPr>
          <p:spPr>
            <a:xfrm>
              <a:off x="6927733" y="2919750"/>
              <a:ext cx="771365" cy="400110"/>
            </a:xfrm>
            <a:prstGeom prst="rect">
              <a:avLst/>
            </a:prstGeom>
            <a:noFill/>
          </p:spPr>
          <p:txBody>
            <a:bodyPr wrap="none" rtlCol="0">
              <a:spAutoFit/>
            </a:bodyPr>
            <a:lstStyle/>
            <a:p>
              <a:pPr algn="ctr"/>
              <a:r>
                <a:rPr lang="en-US" sz="1000" dirty="0"/>
                <a:t>Jim Murray</a:t>
              </a:r>
            </a:p>
            <a:p>
              <a:pPr algn="ctr"/>
              <a:r>
                <a:rPr lang="en-US" sz="1000" dirty="0"/>
                <a:t>President</a:t>
              </a:r>
            </a:p>
          </p:txBody>
        </p:sp>
        <p:sp>
          <p:nvSpPr>
            <p:cNvPr id="5" name="TextBox 4">
              <a:extLst>
                <a:ext uri="{FF2B5EF4-FFF2-40B4-BE49-F238E27FC236}">
                  <a16:creationId xmlns:a16="http://schemas.microsoft.com/office/drawing/2014/main" id="{CA8F7B9E-E89F-46A2-D450-1671FBF51A32}"/>
                </a:ext>
              </a:extLst>
            </p:cNvPr>
            <p:cNvSpPr txBox="1"/>
            <p:nvPr/>
          </p:nvSpPr>
          <p:spPr>
            <a:xfrm>
              <a:off x="8387186" y="2919750"/>
              <a:ext cx="976549" cy="400110"/>
            </a:xfrm>
            <a:prstGeom prst="rect">
              <a:avLst/>
            </a:prstGeom>
            <a:noFill/>
          </p:spPr>
          <p:txBody>
            <a:bodyPr wrap="none" rtlCol="0">
              <a:spAutoFit/>
            </a:bodyPr>
            <a:lstStyle/>
            <a:p>
              <a:pPr algn="ctr"/>
              <a:r>
                <a:rPr lang="en-US" sz="1000" dirty="0"/>
                <a:t>Tom Bernhardt</a:t>
              </a:r>
            </a:p>
            <a:p>
              <a:pPr algn="ctr"/>
              <a:r>
                <a:rPr lang="en-US" sz="1000" dirty="0"/>
                <a:t>Treasurer</a:t>
              </a:r>
            </a:p>
          </p:txBody>
        </p:sp>
      </p:grpSp>
      <p:pic>
        <p:nvPicPr>
          <p:cNvPr id="6" name="Picture 6">
            <a:extLst>
              <a:ext uri="{FF2B5EF4-FFF2-40B4-BE49-F238E27FC236}">
                <a16:creationId xmlns:a16="http://schemas.microsoft.com/office/drawing/2014/main" id="{4F0964BD-38BD-2376-325D-FEA49D4A4A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2483" y="4038032"/>
            <a:ext cx="927701" cy="121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380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ABA511-9F2E-4029-8263-3DE8C4325DFA}"/>
              </a:ext>
            </a:extLst>
          </p:cNvPr>
          <p:cNvSpPr>
            <a:spLocks noGrp="1"/>
          </p:cNvSpPr>
          <p:nvPr>
            <p:ph type="title"/>
          </p:nvPr>
        </p:nvSpPr>
        <p:spPr>
          <a:xfrm>
            <a:off x="861192" y="679927"/>
            <a:ext cx="5369926" cy="2270664"/>
          </a:xfrm>
        </p:spPr>
        <p:txBody>
          <a:bodyPr>
            <a:normAutofit/>
          </a:bodyPr>
          <a:lstStyle/>
          <a:p>
            <a:r>
              <a:rPr lang="en-US" sz="4400" kern="1200" dirty="0">
                <a:latin typeface="+mj-lt"/>
                <a:ea typeface="+mj-ea"/>
                <a:cs typeface="+mj-cs"/>
              </a:rPr>
              <a:t>Rule Changes</a:t>
            </a:r>
            <a:br>
              <a:rPr lang="en-US" sz="4400" kern="1200" dirty="0">
                <a:latin typeface="+mj-lt"/>
                <a:ea typeface="+mj-ea"/>
                <a:cs typeface="+mj-cs"/>
              </a:rPr>
            </a:br>
            <a:r>
              <a:rPr lang="en-US" sz="2400" kern="1200" dirty="0">
                <a:latin typeface="+mj-lt"/>
                <a:ea typeface="+mj-ea"/>
                <a:cs typeface="+mj-cs"/>
              </a:rPr>
              <a:t>Resumption of Play Procedures/Throw-Ins</a:t>
            </a:r>
            <a:endParaRPr lang="en-US" sz="2400" dirty="0"/>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A4A39A8-E83E-6B9A-66A0-B1C1DF852A7A}"/>
              </a:ext>
            </a:extLst>
          </p:cNvPr>
          <p:cNvPicPr>
            <a:picLocks noChangeAspect="1"/>
          </p:cNvPicPr>
          <p:nvPr/>
        </p:nvPicPr>
        <p:blipFill>
          <a:blip r:embed="rId2"/>
          <a:stretch>
            <a:fillRect/>
          </a:stretch>
        </p:blipFill>
        <p:spPr>
          <a:xfrm>
            <a:off x="7310179" y="1544055"/>
            <a:ext cx="4568957" cy="3379857"/>
          </a:xfrm>
          <a:prstGeom prst="rect">
            <a:avLst/>
          </a:prstGeom>
        </p:spPr>
      </p:pic>
      <p:sp>
        <p:nvSpPr>
          <p:cNvPr id="7" name="TextBox 6">
            <a:extLst>
              <a:ext uri="{FF2B5EF4-FFF2-40B4-BE49-F238E27FC236}">
                <a16:creationId xmlns:a16="http://schemas.microsoft.com/office/drawing/2014/main" id="{C48CDA62-79F1-8DDE-3EF6-E7259EA38D88}"/>
              </a:ext>
            </a:extLst>
          </p:cNvPr>
          <p:cNvSpPr txBox="1"/>
          <p:nvPr/>
        </p:nvSpPr>
        <p:spPr>
          <a:xfrm>
            <a:off x="1113598" y="3624016"/>
            <a:ext cx="609600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 4 . . .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Officials shall determine the designated spot by using an imaginary line drawn from the intersection of the end line with the sideline to each lane line where it intersects with the free-throw line including the semicircle. If the stoppage of play occurs inside the imaginary line, the designated spot shall be the nearest point on the end line 3-feet outside the lane line. If the stoppage occurs outside the imaginary line, the designated spot shall be the nearest sideline at the 28-foot line.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39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ABA511-9F2E-4029-8263-3DE8C4325DFA}"/>
              </a:ext>
            </a:extLst>
          </p:cNvPr>
          <p:cNvSpPr>
            <a:spLocks noGrp="1"/>
          </p:cNvSpPr>
          <p:nvPr>
            <p:ph type="title"/>
          </p:nvPr>
        </p:nvSpPr>
        <p:spPr>
          <a:xfrm>
            <a:off x="1166648" y="679927"/>
            <a:ext cx="5064470" cy="2270664"/>
          </a:xfrm>
        </p:spPr>
        <p:txBody>
          <a:bodyPr>
            <a:normAutofit/>
          </a:bodyPr>
          <a:lstStyle/>
          <a:p>
            <a:r>
              <a:rPr lang="en-US" sz="4400" kern="1200" dirty="0">
                <a:latin typeface="+mj-lt"/>
                <a:ea typeface="+mj-ea"/>
                <a:cs typeface="+mj-cs"/>
              </a:rPr>
              <a:t>Rule Changes</a:t>
            </a:r>
            <a:br>
              <a:rPr lang="en-US" sz="4400" kern="1200" dirty="0">
                <a:latin typeface="+mj-lt"/>
                <a:ea typeface="+mj-ea"/>
                <a:cs typeface="+mj-cs"/>
              </a:rPr>
            </a:br>
            <a:r>
              <a:rPr lang="en-US" sz="3200" kern="1200" dirty="0">
                <a:latin typeface="+mj-lt"/>
                <a:ea typeface="+mj-ea"/>
                <a:cs typeface="+mj-cs"/>
              </a:rPr>
              <a:t>Throw-in Mistake </a:t>
            </a:r>
            <a:endParaRPr lang="en-US" sz="3200" dirty="0"/>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063603-F3CD-BE5B-4392-8ADC5F398FA2}"/>
              </a:ext>
            </a:extLst>
          </p:cNvPr>
          <p:cNvSpPr txBox="1"/>
          <p:nvPr/>
        </p:nvSpPr>
        <p:spPr>
          <a:xfrm>
            <a:off x="902597" y="3915413"/>
            <a:ext cx="1099072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F5B61"/>
                </a:solidFill>
                <a:effectLst/>
                <a:uLnTx/>
                <a:uFillTx/>
                <a:latin typeface="open_sansregular"/>
                <a:ea typeface="+mn-ea"/>
                <a:cs typeface="+mn-cs"/>
              </a:rPr>
              <a:t>7-6-6</a:t>
            </a:r>
            <a:r>
              <a:rPr kumimoji="0" lang="en-US" sz="1800" b="0" i="0" u="none" strike="noStrike" kern="1200" cap="none" spc="0" normalizeH="0" baseline="0" noProof="0" dirty="0">
                <a:ln>
                  <a:noFill/>
                </a:ln>
                <a:solidFill>
                  <a:srgbClr val="5F5B61"/>
                </a:solidFill>
                <a:effectLst/>
                <a:uLnTx/>
                <a:uFillTx/>
                <a:latin typeface="open_sansregular"/>
                <a:ea typeface="+mn-ea"/>
                <a:cs typeface="+mn-cs"/>
              </a:rPr>
              <a:t> — Allowing the official administering a throw-in to the wrong team to correct the mistake before the first dead ball after the ball becomes live unless there is a change of possession provides an appropriate amount of time to correct a mistake. Previously, the mistake had to be corrected before the ball was put into play.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413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ABA511-9F2E-4029-8263-3DE8C4325DFA}"/>
              </a:ext>
            </a:extLst>
          </p:cNvPr>
          <p:cNvSpPr>
            <a:spLocks noGrp="1"/>
          </p:cNvSpPr>
          <p:nvPr>
            <p:ph type="title"/>
          </p:nvPr>
        </p:nvSpPr>
        <p:spPr>
          <a:xfrm>
            <a:off x="1166648" y="679927"/>
            <a:ext cx="5064470" cy="2270664"/>
          </a:xfrm>
        </p:spPr>
        <p:txBody>
          <a:bodyPr>
            <a:normAutofit/>
          </a:bodyPr>
          <a:lstStyle/>
          <a:p>
            <a:r>
              <a:rPr lang="en-US" sz="4400" kern="1200" dirty="0">
                <a:latin typeface="+mj-lt"/>
                <a:ea typeface="+mj-ea"/>
                <a:cs typeface="+mj-cs"/>
              </a:rPr>
              <a:t>Rule Changes</a:t>
            </a:r>
            <a:br>
              <a:rPr lang="en-US" sz="4400" kern="1200" dirty="0">
                <a:latin typeface="+mj-lt"/>
                <a:ea typeface="+mj-ea"/>
                <a:cs typeface="+mj-cs"/>
              </a:rPr>
            </a:br>
            <a:r>
              <a:rPr lang="en-US" sz="3600" kern="1200" dirty="0">
                <a:latin typeface="+mj-lt"/>
                <a:ea typeface="+mj-ea"/>
                <a:cs typeface="+mj-cs"/>
              </a:rPr>
              <a:t>1</a:t>
            </a:r>
            <a:r>
              <a:rPr lang="en-US" sz="3600" kern="1200" baseline="30000" dirty="0">
                <a:latin typeface="+mj-lt"/>
                <a:ea typeface="+mj-ea"/>
                <a:cs typeface="+mj-cs"/>
              </a:rPr>
              <a:t>st</a:t>
            </a:r>
            <a:r>
              <a:rPr lang="en-US" sz="3600" kern="1200" dirty="0">
                <a:latin typeface="+mj-lt"/>
                <a:ea typeface="+mj-ea"/>
                <a:cs typeface="+mj-cs"/>
              </a:rPr>
              <a:t> to Touch</a:t>
            </a:r>
            <a:endParaRPr lang="en-US" sz="3600" dirty="0"/>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ADB38BF-47C5-62FD-5292-01C0AE9297EF}"/>
              </a:ext>
            </a:extLst>
          </p:cNvPr>
          <p:cNvSpPr txBox="1"/>
          <p:nvPr/>
        </p:nvSpPr>
        <p:spPr>
          <a:xfrm>
            <a:off x="866738" y="3916186"/>
            <a:ext cx="11062447"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F5B61"/>
                </a:solidFill>
                <a:effectLst/>
                <a:uLnTx/>
                <a:uFillTx/>
                <a:latin typeface="open_sansregular"/>
                <a:ea typeface="+mn-ea"/>
                <a:cs typeface="+mn-cs"/>
              </a:rPr>
              <a:t>9-3-3</a:t>
            </a:r>
            <a:r>
              <a:rPr kumimoji="0" lang="en-US" sz="1800" b="0" i="0" u="none" strike="noStrike" kern="1200" cap="none" spc="0" normalizeH="0" baseline="0" noProof="0" dirty="0">
                <a:ln>
                  <a:noFill/>
                </a:ln>
                <a:solidFill>
                  <a:srgbClr val="5F5B61"/>
                </a:solidFill>
                <a:effectLst/>
                <a:uLnTx/>
                <a:uFillTx/>
                <a:latin typeface="open_sansregular"/>
                <a:ea typeface="+mn-ea"/>
                <a:cs typeface="+mn-cs"/>
              </a:rPr>
              <a:t> — Establishing that a player may step out of bounds without penalty unless they are the first player to touch the ball after returning to the court or if they left the court to avoid a violation allows the game to continue without stoppage when the player’s actions did not create an advantage. When an advantage is gained by a player purposely leaving the court and being the first one to touch the ball or leaving the court to avoid a violation, an advantage is gained, and a violation has occurred.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920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ABA511-9F2E-4029-8263-3DE8C4325DFA}"/>
              </a:ext>
            </a:extLst>
          </p:cNvPr>
          <p:cNvSpPr>
            <a:spLocks noGrp="1"/>
          </p:cNvSpPr>
          <p:nvPr>
            <p:ph type="title"/>
          </p:nvPr>
        </p:nvSpPr>
        <p:spPr>
          <a:xfrm>
            <a:off x="1166647" y="679927"/>
            <a:ext cx="5258215" cy="2270664"/>
          </a:xfrm>
        </p:spPr>
        <p:txBody>
          <a:bodyPr>
            <a:normAutofit/>
          </a:bodyPr>
          <a:lstStyle/>
          <a:p>
            <a:pPr lvl="0"/>
            <a:r>
              <a:rPr lang="en-US" sz="4400" dirty="0"/>
              <a:t>Point of Emphasis</a:t>
            </a:r>
            <a:endParaRPr lang="en-US" sz="3200" dirty="0"/>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BE0BDFA0-8517-0FC3-3BDC-090EAAED5492}"/>
              </a:ext>
            </a:extLst>
          </p:cNvPr>
          <p:cNvSpPr>
            <a:spLocks noGrp="1"/>
          </p:cNvSpPr>
          <p:nvPr>
            <p:ph idx="1"/>
          </p:nvPr>
        </p:nvSpPr>
        <p:spPr>
          <a:xfrm>
            <a:off x="1188720" y="3365452"/>
            <a:ext cx="10259328" cy="3419396"/>
          </a:xfrm>
        </p:spPr>
        <p:txBody>
          <a:bodyPr anchor="ctr">
            <a:normAutofit/>
          </a:bodyPr>
          <a:lstStyle/>
          <a:p>
            <a:pPr marL="0" marR="0" indent="0">
              <a:spcBef>
                <a:spcPts val="0"/>
              </a:spcBef>
              <a:spcAft>
                <a:spcPts val="0"/>
              </a:spcAft>
              <a:buNone/>
            </a:pPr>
            <a:r>
              <a:rPr lang="en-US" sz="2400" u="sng" kern="100" dirty="0">
                <a:effectLst/>
                <a:latin typeface="Liberation Serif"/>
                <a:ea typeface="NSimSun" panose="02010609030101010101" pitchFamily="49" charset="-122"/>
                <a:cs typeface="Arial" panose="020B0604020202020204" pitchFamily="34" charset="0"/>
              </a:rPr>
              <a:t>Uniforms, Equipment and Apparel</a:t>
            </a:r>
          </a:p>
          <a:p>
            <a:pPr marL="0" marR="0" indent="0">
              <a:spcBef>
                <a:spcPts val="0"/>
              </a:spcBef>
              <a:spcAft>
                <a:spcPts val="0"/>
              </a:spcAft>
              <a:buNone/>
            </a:pPr>
            <a:endParaRPr lang="en-US" sz="2400" u="sng" kern="100" dirty="0">
              <a:effectLst/>
              <a:latin typeface="Liberation Serif"/>
              <a:ea typeface="NSimSun" panose="02010609030101010101" pitchFamily="49" charset="-122"/>
              <a:cs typeface="Arial" panose="020B0604020202020204" pitchFamily="34" charset="0"/>
            </a:endParaRPr>
          </a:p>
          <a:p>
            <a:pPr lvl="1">
              <a:spcBef>
                <a:spcPts val="0"/>
              </a:spcBef>
            </a:pPr>
            <a:r>
              <a:rPr lang="en-US" sz="2000" kern="100" dirty="0">
                <a:effectLst/>
                <a:latin typeface="Liberation Serif"/>
                <a:ea typeface="NSimSun" panose="02010609030101010101" pitchFamily="49" charset="-122"/>
                <a:cs typeface="Arial" panose="020B0604020202020204" pitchFamily="34" charset="0"/>
              </a:rPr>
              <a:t>Uniform jerseys must comply with the rules listed in 3-4, 3-5 and 3-6. The rules are concise and clear regarding what is and is not permissible on the jersey. </a:t>
            </a:r>
          </a:p>
          <a:p>
            <a:pPr lvl="1">
              <a:spcBef>
                <a:spcPts val="0"/>
              </a:spcBef>
            </a:pPr>
            <a:r>
              <a:rPr lang="en-US" sz="2000" kern="100" dirty="0">
                <a:effectLst/>
                <a:latin typeface="Liberation Serif"/>
                <a:ea typeface="NSimSun" panose="02010609030101010101" pitchFamily="49" charset="-122"/>
                <a:cs typeface="Arial" panose="020B0604020202020204" pitchFamily="34" charset="0"/>
              </a:rPr>
              <a:t>Uniform requirements MAY NOT be altered by mutual agreement between schools or coaches. </a:t>
            </a:r>
          </a:p>
          <a:p>
            <a:pPr lvl="1">
              <a:spcBef>
                <a:spcPts val="0"/>
              </a:spcBef>
            </a:pPr>
            <a:r>
              <a:rPr lang="en-US" sz="2000" kern="100" dirty="0">
                <a:effectLst/>
                <a:latin typeface="Liberation Serif"/>
                <a:ea typeface="NSimSun" panose="02010609030101010101" pitchFamily="49" charset="-122"/>
                <a:cs typeface="Arial" panose="020B0604020202020204" pitchFamily="34" charset="0"/>
              </a:rPr>
              <a:t>With the adoption of Rule 3-4-5, uniform bottoms must be like-colored among teammates.</a:t>
            </a:r>
          </a:p>
          <a:p>
            <a:pPr lvl="1">
              <a:spcBef>
                <a:spcPts val="0"/>
              </a:spcBef>
            </a:pPr>
            <a:r>
              <a:rPr lang="en-US" sz="2000" kern="100" dirty="0">
                <a:effectLst/>
                <a:latin typeface="Liberation Serif"/>
                <a:ea typeface="NSimSun" panose="02010609030101010101" pitchFamily="49" charset="-122"/>
                <a:cs typeface="Arial" panose="020B0604020202020204" pitchFamily="34" charset="0"/>
              </a:rPr>
              <a:t>Rolling and/or tucking of uniform bottoms is permissible, as long as the compression tights/sleeves, if worn, are color compliant.</a:t>
            </a:r>
          </a:p>
          <a:p>
            <a:pPr lvl="1">
              <a:spcBef>
                <a:spcPts val="0"/>
              </a:spcBef>
            </a:pPr>
            <a:r>
              <a:rPr lang="en-US" sz="2000" kern="100" dirty="0">
                <a:effectLst/>
                <a:latin typeface="Liberation Serif"/>
                <a:ea typeface="NSimSun" panose="02010609030101010101" pitchFamily="49" charset="-122"/>
                <a:cs typeface="Arial" panose="020B0604020202020204" pitchFamily="34" charset="0"/>
              </a:rPr>
              <a:t>Undershirts, arm sleeves, knee sleeves lower leg sleeves are permissible MUST adhere to the rules.</a:t>
            </a:r>
            <a:endParaRPr lang="en-US" sz="2000" dirty="0"/>
          </a:p>
          <a:p>
            <a:pPr marL="0" indent="0">
              <a:buNone/>
            </a:pPr>
            <a:endParaRPr lang="en-US" sz="2100" b="0" i="0" dirty="0">
              <a:effectLst/>
            </a:endParaRPr>
          </a:p>
        </p:txBody>
      </p:sp>
    </p:spTree>
    <p:extLst>
      <p:ext uri="{BB962C8B-B14F-4D97-AF65-F5344CB8AC3E}">
        <p14:creationId xmlns:p14="http://schemas.microsoft.com/office/powerpoint/2010/main" val="3658016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ABA511-9F2E-4029-8263-3DE8C4325DFA}"/>
              </a:ext>
            </a:extLst>
          </p:cNvPr>
          <p:cNvSpPr>
            <a:spLocks noGrp="1"/>
          </p:cNvSpPr>
          <p:nvPr>
            <p:ph type="title"/>
          </p:nvPr>
        </p:nvSpPr>
        <p:spPr>
          <a:xfrm>
            <a:off x="1166647" y="679927"/>
            <a:ext cx="5258215" cy="2270664"/>
          </a:xfrm>
        </p:spPr>
        <p:txBody>
          <a:bodyPr>
            <a:normAutofit/>
          </a:bodyPr>
          <a:lstStyle/>
          <a:p>
            <a:pPr lvl="0"/>
            <a:r>
              <a:rPr lang="en-US" sz="4400" dirty="0"/>
              <a:t>Point of Emphasis</a:t>
            </a:r>
            <a:endParaRPr lang="en-US" sz="3200" dirty="0"/>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BE0BDFA0-8517-0FC3-3BDC-090EAAED5492}"/>
              </a:ext>
            </a:extLst>
          </p:cNvPr>
          <p:cNvSpPr>
            <a:spLocks noGrp="1"/>
          </p:cNvSpPr>
          <p:nvPr>
            <p:ph idx="1"/>
          </p:nvPr>
        </p:nvSpPr>
        <p:spPr>
          <a:xfrm>
            <a:off x="1188720" y="3365452"/>
            <a:ext cx="10259328" cy="3419396"/>
          </a:xfrm>
        </p:spPr>
        <p:txBody>
          <a:bodyPr anchor="ctr">
            <a:normAutofit/>
          </a:bodyPr>
          <a:lstStyle/>
          <a:p>
            <a:pPr marL="0" marR="0" indent="0">
              <a:spcBef>
                <a:spcPts val="0"/>
              </a:spcBef>
              <a:spcAft>
                <a:spcPts val="0"/>
              </a:spcAft>
              <a:buNone/>
            </a:pPr>
            <a:r>
              <a:rPr lang="en-US" sz="2400" u="sng" kern="100" dirty="0">
                <a:effectLst/>
                <a:latin typeface="Liberation Serif"/>
                <a:ea typeface="NSimSun" panose="02010609030101010101" pitchFamily="49" charset="-122"/>
                <a:cs typeface="Arial" panose="020B0604020202020204" pitchFamily="34" charset="0"/>
              </a:rPr>
              <a:t>Bench Decorum</a:t>
            </a:r>
          </a:p>
          <a:p>
            <a:pPr marL="0" marR="0">
              <a:spcBef>
                <a:spcPts val="0"/>
              </a:spcBef>
              <a:spcAft>
                <a:spcPts val="0"/>
              </a:spcAft>
            </a:pPr>
            <a:endParaRPr lang="en-US" sz="2400" kern="100" dirty="0">
              <a:effectLst/>
              <a:latin typeface="Liberation Serif"/>
              <a:ea typeface="NSimSun" panose="02010609030101010101" pitchFamily="49" charset="-122"/>
              <a:cs typeface="Arial" panose="020B0604020202020204" pitchFamily="34" charset="0"/>
            </a:endParaRPr>
          </a:p>
          <a:p>
            <a:pPr lvl="1">
              <a:spcBef>
                <a:spcPts val="0"/>
              </a:spcBef>
              <a:buFont typeface="Wingdings" panose="05000000000000000000" pitchFamily="2" charset="2"/>
              <a:buChar char="§"/>
            </a:pPr>
            <a:r>
              <a:rPr lang="en-US" sz="1800" kern="100" dirty="0">
                <a:effectLst/>
                <a:latin typeface="Liberation Serif"/>
                <a:ea typeface="NSimSun" panose="02010609030101010101" pitchFamily="49" charset="-122"/>
                <a:cs typeface="Arial" panose="020B0604020202020204" pitchFamily="34" charset="0"/>
              </a:rPr>
              <a:t>Coaches who leave the expanded bench area to engage officials inappropriately are subject to a warning or a bench technical foul.</a:t>
            </a:r>
          </a:p>
          <a:p>
            <a:pPr lvl="1">
              <a:spcBef>
                <a:spcPts val="0"/>
              </a:spcBef>
              <a:buFont typeface="Wingdings" panose="05000000000000000000" pitchFamily="2" charset="2"/>
              <a:buChar char="§"/>
            </a:pPr>
            <a:r>
              <a:rPr lang="en-US" sz="1800" kern="100" dirty="0">
                <a:effectLst/>
                <a:latin typeface="Liberation Serif"/>
                <a:ea typeface="NSimSun" panose="02010609030101010101" pitchFamily="49" charset="-122"/>
                <a:cs typeface="Arial" panose="020B0604020202020204" pitchFamily="34" charset="0"/>
              </a:rPr>
              <a:t>Player and coach behavior, which in the official's judgment is determined to be a taunt of an opponent or a disrespectful act toward an official, shall be penalized by assessing a technical foul. </a:t>
            </a:r>
          </a:p>
          <a:p>
            <a:pPr lvl="1">
              <a:spcBef>
                <a:spcPts val="0"/>
              </a:spcBef>
              <a:buFont typeface="Wingdings" panose="05000000000000000000" pitchFamily="2" charset="2"/>
              <a:buChar char="§"/>
            </a:pPr>
            <a:r>
              <a:rPr lang="en-US" sz="1800" kern="100" dirty="0">
                <a:effectLst/>
                <a:latin typeface="Liberation Serif"/>
                <a:ea typeface="NSimSun" panose="02010609030101010101" pitchFamily="49" charset="-122"/>
                <a:cs typeface="Arial" panose="020B0604020202020204" pitchFamily="34" charset="0"/>
              </a:rPr>
              <a:t>Assistant coaches are not authorized to approach the scorer's table at any time. The head coach is permitted to go to the scorer's table to request a 60-second time-out to confer with personnel regarding a correctable error or to prevent or rectify a timing or scoring mistake/ error or an alternating possession mistake.</a:t>
            </a:r>
          </a:p>
          <a:p>
            <a:pPr lvl="1">
              <a:spcBef>
                <a:spcPts val="0"/>
              </a:spcBef>
              <a:buFont typeface="Wingdings" panose="05000000000000000000" pitchFamily="2" charset="2"/>
              <a:buChar char="§"/>
            </a:pPr>
            <a:r>
              <a:rPr lang="en-US" sz="1800" kern="100" dirty="0">
                <a:effectLst/>
                <a:latin typeface="Liberation Serif"/>
                <a:ea typeface="NSimSun" panose="02010609030101010101" pitchFamily="49" charset="-122"/>
                <a:cs typeface="Arial" panose="020B0604020202020204" pitchFamily="34" charset="0"/>
              </a:rPr>
              <a:t>Bench decorum warning and technical fouls.</a:t>
            </a:r>
          </a:p>
          <a:p>
            <a:pPr marL="0" indent="0">
              <a:buNone/>
            </a:pPr>
            <a:endParaRPr lang="en-US" sz="2100" b="0" i="0" dirty="0">
              <a:effectLst/>
            </a:endParaRPr>
          </a:p>
        </p:txBody>
      </p:sp>
    </p:spTree>
    <p:extLst>
      <p:ext uri="{BB962C8B-B14F-4D97-AF65-F5344CB8AC3E}">
        <p14:creationId xmlns:p14="http://schemas.microsoft.com/office/powerpoint/2010/main" val="1702807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0450C687-86B5-4248-BEBB-0B59B7977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43CC8-0829-46B1-A720-1B7C3BCC66BD}"/>
              </a:ext>
            </a:extLst>
          </p:cNvPr>
          <p:cNvSpPr>
            <a:spLocks noGrp="1"/>
          </p:cNvSpPr>
          <p:nvPr>
            <p:ph type="title"/>
          </p:nvPr>
        </p:nvSpPr>
        <p:spPr>
          <a:xfrm>
            <a:off x="1166648" y="721805"/>
            <a:ext cx="4264888" cy="2221992"/>
          </a:xfrm>
        </p:spPr>
        <p:txBody>
          <a:bodyPr>
            <a:normAutofit/>
          </a:bodyPr>
          <a:lstStyle/>
          <a:p>
            <a:r>
              <a:rPr lang="en-US" sz="4200" dirty="0"/>
              <a:t>Facility Requirements</a:t>
            </a:r>
            <a:endParaRPr lang="en-US" sz="4200" b="1" dirty="0"/>
          </a:p>
        </p:txBody>
      </p:sp>
      <p:sp>
        <p:nvSpPr>
          <p:cNvPr id="1048" name="Rectangle 104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0" name="Group 1049">
            <a:extLst>
              <a:ext uri="{FF2B5EF4-FFF2-40B4-BE49-F238E27FC236}">
                <a16:creationId xmlns:a16="http://schemas.microsoft.com/office/drawing/2014/main" id="{A9B4CF53-BC95-46A2-B37D-D05450472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051" name="Rectangle 64">
              <a:extLst>
                <a:ext uri="{FF2B5EF4-FFF2-40B4-BE49-F238E27FC236}">
                  <a16:creationId xmlns:a16="http://schemas.microsoft.com/office/drawing/2014/main" id="{82FB6946-B6BC-49D3-BB97-5BB97BCDA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66">
              <a:extLst>
                <a:ext uri="{FF2B5EF4-FFF2-40B4-BE49-F238E27FC236}">
                  <a16:creationId xmlns:a16="http://schemas.microsoft.com/office/drawing/2014/main" id="{D7D05801-3139-44B5-9BA4-80BF3814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64">
              <a:extLst>
                <a:ext uri="{FF2B5EF4-FFF2-40B4-BE49-F238E27FC236}">
                  <a16:creationId xmlns:a16="http://schemas.microsoft.com/office/drawing/2014/main" id="{C1285406-A9A8-420E-B8E4-793B60049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66">
              <a:extLst>
                <a:ext uri="{FF2B5EF4-FFF2-40B4-BE49-F238E27FC236}">
                  <a16:creationId xmlns:a16="http://schemas.microsoft.com/office/drawing/2014/main" id="{8B3D20EE-1C4E-4D4C-BCA6-8EDFF7C50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64">
              <a:extLst>
                <a:ext uri="{FF2B5EF4-FFF2-40B4-BE49-F238E27FC236}">
                  <a16:creationId xmlns:a16="http://schemas.microsoft.com/office/drawing/2014/main" id="{C1515A89-664B-462C-9F5A-1E58EC54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66">
              <a:extLst>
                <a:ext uri="{FF2B5EF4-FFF2-40B4-BE49-F238E27FC236}">
                  <a16:creationId xmlns:a16="http://schemas.microsoft.com/office/drawing/2014/main" id="{A3161A7D-FA76-4326-BAB9-6E0233A01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64">
              <a:extLst>
                <a:ext uri="{FF2B5EF4-FFF2-40B4-BE49-F238E27FC236}">
                  <a16:creationId xmlns:a16="http://schemas.microsoft.com/office/drawing/2014/main" id="{AA24BE7B-1AAC-463B-9FEF-7590317F4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ectangle 66">
              <a:extLst>
                <a:ext uri="{FF2B5EF4-FFF2-40B4-BE49-F238E27FC236}">
                  <a16:creationId xmlns:a16="http://schemas.microsoft.com/office/drawing/2014/main" id="{56AB4F15-4844-457A-AF46-3D1D1AE34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ectangle 64">
              <a:extLst>
                <a:ext uri="{FF2B5EF4-FFF2-40B4-BE49-F238E27FC236}">
                  <a16:creationId xmlns:a16="http://schemas.microsoft.com/office/drawing/2014/main" id="{2260C4BD-CAAF-4776-AD3C-8449E4750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66">
              <a:extLst>
                <a:ext uri="{FF2B5EF4-FFF2-40B4-BE49-F238E27FC236}">
                  <a16:creationId xmlns:a16="http://schemas.microsoft.com/office/drawing/2014/main" id="{BFEFE041-1ED6-448D-AB61-539755AB9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ectangle 64">
              <a:extLst>
                <a:ext uri="{FF2B5EF4-FFF2-40B4-BE49-F238E27FC236}">
                  <a16:creationId xmlns:a16="http://schemas.microsoft.com/office/drawing/2014/main" id="{91B5294C-A473-487E-B001-D0B9E60E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66">
              <a:extLst>
                <a:ext uri="{FF2B5EF4-FFF2-40B4-BE49-F238E27FC236}">
                  <a16:creationId xmlns:a16="http://schemas.microsoft.com/office/drawing/2014/main" id="{1CB2FBA8-54F5-4AAC-A317-EE8CD705E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64">
              <a:extLst>
                <a:ext uri="{FF2B5EF4-FFF2-40B4-BE49-F238E27FC236}">
                  <a16:creationId xmlns:a16="http://schemas.microsoft.com/office/drawing/2014/main" id="{260C043C-3DD1-45AE-8C57-3B00D058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66">
              <a:extLst>
                <a:ext uri="{FF2B5EF4-FFF2-40B4-BE49-F238E27FC236}">
                  <a16:creationId xmlns:a16="http://schemas.microsoft.com/office/drawing/2014/main" id="{2AF05C5C-202A-4D8F-BE6C-10BBC01B0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64">
              <a:extLst>
                <a:ext uri="{FF2B5EF4-FFF2-40B4-BE49-F238E27FC236}">
                  <a16:creationId xmlns:a16="http://schemas.microsoft.com/office/drawing/2014/main" id="{D5F0CE7E-3C13-48B7-B758-56D1ECF99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66">
              <a:extLst>
                <a:ext uri="{FF2B5EF4-FFF2-40B4-BE49-F238E27FC236}">
                  <a16:creationId xmlns:a16="http://schemas.microsoft.com/office/drawing/2014/main" id="{62231363-AC94-4C4D-A832-B5F6C25F0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64">
              <a:extLst>
                <a:ext uri="{FF2B5EF4-FFF2-40B4-BE49-F238E27FC236}">
                  <a16:creationId xmlns:a16="http://schemas.microsoft.com/office/drawing/2014/main" id="{109068F2-E473-4D37-8B86-E277B12CE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ectangle 66">
              <a:extLst>
                <a:ext uri="{FF2B5EF4-FFF2-40B4-BE49-F238E27FC236}">
                  <a16:creationId xmlns:a16="http://schemas.microsoft.com/office/drawing/2014/main" id="{69243EA3-CC31-43A5-B7BA-8077D9945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64">
              <a:extLst>
                <a:ext uri="{FF2B5EF4-FFF2-40B4-BE49-F238E27FC236}">
                  <a16:creationId xmlns:a16="http://schemas.microsoft.com/office/drawing/2014/main" id="{81597D69-9411-4FE0-9741-385ED1D4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66">
              <a:extLst>
                <a:ext uri="{FF2B5EF4-FFF2-40B4-BE49-F238E27FC236}">
                  <a16:creationId xmlns:a16="http://schemas.microsoft.com/office/drawing/2014/main" id="{AEC6CFC5-C230-4B82-B3DA-852FC60C2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2" name="Rectangle 107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3">
            <a:extLst>
              <a:ext uri="{FF2B5EF4-FFF2-40B4-BE49-F238E27FC236}">
                <a16:creationId xmlns:a16="http://schemas.microsoft.com/office/drawing/2014/main" id="{D17C66AB-B05B-43CC-805B-F5D44A7F9E17}"/>
              </a:ext>
            </a:extLst>
          </p:cNvPr>
          <p:cNvSpPr txBox="1">
            <a:spLocks noChangeArrowheads="1"/>
          </p:cNvSpPr>
          <p:nvPr/>
        </p:nvSpPr>
        <p:spPr bwMode="auto">
          <a:xfrm>
            <a:off x="6382752" y="857544"/>
            <a:ext cx="5576636" cy="211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Font typeface="Arial" panose="020B0604020202020204" pitchFamily="34" charset="0"/>
              <a:buChar char="•"/>
              <a:defRPr sz="2400">
                <a:solidFill>
                  <a:schemeClr val="tx1"/>
                </a:solidFill>
                <a:latin typeface="Franklin Gothic Medium" panose="020B0603020102020204" pitchFamily="34" charset="0"/>
              </a:defRPr>
            </a:lvl1pPr>
            <a:lvl2pPr marL="742950" indent="-285750">
              <a:lnSpc>
                <a:spcPct val="90000"/>
              </a:lnSpc>
              <a:spcBef>
                <a:spcPts val="1200"/>
              </a:spcBef>
              <a:buFont typeface="Arial" panose="020B0604020202020204" pitchFamily="34" charset="0"/>
              <a:buChar char="•"/>
              <a:defRPr sz="2000">
                <a:solidFill>
                  <a:schemeClr val="tx1"/>
                </a:solidFill>
                <a:latin typeface="Franklin Gothic Medium" panose="020B0603020102020204" pitchFamily="34" charset="0"/>
              </a:defRPr>
            </a:lvl2pPr>
            <a:lvl3pPr marL="1143000" indent="-228600">
              <a:lnSpc>
                <a:spcPct val="90000"/>
              </a:lnSpc>
              <a:spcBef>
                <a:spcPts val="600"/>
              </a:spcBef>
              <a:buFont typeface="Arial" panose="020B0604020202020204" pitchFamily="34" charset="0"/>
              <a:buChar char="•"/>
              <a:defRPr>
                <a:solidFill>
                  <a:schemeClr val="tx1"/>
                </a:solidFill>
                <a:latin typeface="Franklin Gothic Medium" panose="020B0603020102020204" pitchFamily="34" charset="0"/>
              </a:defRPr>
            </a:lvl3pPr>
            <a:lvl4pPr marL="16002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4pPr>
            <a:lvl5pPr marL="20574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9pPr>
          </a:lstStyle>
          <a:p>
            <a:pPr marL="342900" indent="-342900" eaLnBrk="1" hangingPunct="1">
              <a:lnSpc>
                <a:spcPct val="150000"/>
              </a:lnSpc>
              <a:spcBef>
                <a:spcPct val="0"/>
              </a:spcBef>
              <a:buFont typeface="+mj-lt"/>
              <a:buAutoNum type="arabicPeriod"/>
            </a:pPr>
            <a:r>
              <a:rPr lang="en-US" altLang="en-US" sz="1800" b="1" dirty="0">
                <a:latin typeface="+mj-lt"/>
              </a:rPr>
              <a:t>Home Bookkeeper (</a:t>
            </a:r>
            <a:r>
              <a:rPr lang="en-US" altLang="en-US" sz="1800" dirty="0">
                <a:latin typeface="+mj-lt"/>
              </a:rPr>
              <a:t>Black &amp; White Shirt)</a:t>
            </a:r>
          </a:p>
          <a:p>
            <a:pPr marL="342900" indent="-342900" eaLnBrk="1" hangingPunct="1">
              <a:lnSpc>
                <a:spcPct val="150000"/>
              </a:lnSpc>
              <a:spcBef>
                <a:spcPct val="0"/>
              </a:spcBef>
              <a:buFont typeface="+mj-lt"/>
              <a:buAutoNum type="arabicPeriod"/>
            </a:pPr>
            <a:r>
              <a:rPr lang="en-US" altLang="en-US" sz="1800" b="1" dirty="0">
                <a:latin typeface="+mj-lt"/>
              </a:rPr>
              <a:t>Procession Arrow</a:t>
            </a:r>
          </a:p>
          <a:p>
            <a:pPr marL="342900" indent="-342900" eaLnBrk="1" hangingPunct="1">
              <a:lnSpc>
                <a:spcPct val="150000"/>
              </a:lnSpc>
              <a:spcBef>
                <a:spcPct val="0"/>
              </a:spcBef>
              <a:buFont typeface="+mj-lt"/>
              <a:buAutoNum type="arabicPeriod"/>
            </a:pPr>
            <a:r>
              <a:rPr lang="en-US" altLang="en-US" sz="1800" b="1" dirty="0">
                <a:latin typeface="+mj-lt"/>
              </a:rPr>
              <a:t>“X” on Floor at the Table</a:t>
            </a:r>
          </a:p>
          <a:p>
            <a:pPr marL="342900" indent="-342900" eaLnBrk="1" hangingPunct="1">
              <a:lnSpc>
                <a:spcPct val="150000"/>
              </a:lnSpc>
              <a:spcBef>
                <a:spcPct val="0"/>
              </a:spcBef>
              <a:buFont typeface="+mj-lt"/>
              <a:buAutoNum type="arabicPeriod"/>
            </a:pPr>
            <a:r>
              <a:rPr lang="en-US" altLang="en-US" sz="1800" b="1" dirty="0">
                <a:latin typeface="+mj-lt"/>
              </a:rPr>
              <a:t>Marked Coach’s Box (starting at 28’ line to End line)</a:t>
            </a:r>
          </a:p>
          <a:p>
            <a:pPr marL="342900" indent="-342900" eaLnBrk="1" hangingPunct="1">
              <a:lnSpc>
                <a:spcPct val="150000"/>
              </a:lnSpc>
              <a:spcBef>
                <a:spcPct val="0"/>
              </a:spcBef>
              <a:buFont typeface="+mj-lt"/>
              <a:buAutoNum type="arabicPeriod"/>
            </a:pPr>
            <a:r>
              <a:rPr lang="en-US" altLang="en-US" sz="1800" b="1" dirty="0">
                <a:latin typeface="+mj-lt"/>
              </a:rPr>
              <a:t>Identify contact for Game Management</a:t>
            </a:r>
          </a:p>
        </p:txBody>
      </p:sp>
      <p:sp>
        <p:nvSpPr>
          <p:cNvPr id="8" name="TextBox 3">
            <a:extLst>
              <a:ext uri="{FF2B5EF4-FFF2-40B4-BE49-F238E27FC236}">
                <a16:creationId xmlns:a16="http://schemas.microsoft.com/office/drawing/2014/main" id="{29E05739-0F2D-64BF-7B75-3ED47F9C074E}"/>
              </a:ext>
            </a:extLst>
          </p:cNvPr>
          <p:cNvSpPr txBox="1">
            <a:spLocks noChangeArrowheads="1"/>
          </p:cNvSpPr>
          <p:nvPr/>
        </p:nvSpPr>
        <p:spPr bwMode="auto">
          <a:xfrm>
            <a:off x="6382752" y="3351062"/>
            <a:ext cx="533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Font typeface="Arial" panose="020B0604020202020204" pitchFamily="34" charset="0"/>
              <a:buChar char="•"/>
              <a:defRPr sz="2400">
                <a:solidFill>
                  <a:schemeClr val="tx1"/>
                </a:solidFill>
                <a:latin typeface="Franklin Gothic Medium" panose="020B0603020102020204" pitchFamily="34" charset="0"/>
              </a:defRPr>
            </a:lvl1pPr>
            <a:lvl2pPr marL="742950" indent="-285750">
              <a:lnSpc>
                <a:spcPct val="90000"/>
              </a:lnSpc>
              <a:spcBef>
                <a:spcPts val="1200"/>
              </a:spcBef>
              <a:buFont typeface="Arial" panose="020B0604020202020204" pitchFamily="34" charset="0"/>
              <a:buChar char="•"/>
              <a:defRPr sz="2000">
                <a:solidFill>
                  <a:schemeClr val="tx1"/>
                </a:solidFill>
                <a:latin typeface="Franklin Gothic Medium" panose="020B0603020102020204" pitchFamily="34" charset="0"/>
              </a:defRPr>
            </a:lvl2pPr>
            <a:lvl3pPr marL="1143000" indent="-228600">
              <a:lnSpc>
                <a:spcPct val="90000"/>
              </a:lnSpc>
              <a:spcBef>
                <a:spcPts val="600"/>
              </a:spcBef>
              <a:buFont typeface="Arial" panose="020B0604020202020204" pitchFamily="34" charset="0"/>
              <a:buChar char="•"/>
              <a:defRPr>
                <a:solidFill>
                  <a:schemeClr val="tx1"/>
                </a:solidFill>
                <a:latin typeface="Franklin Gothic Medium" panose="020B0603020102020204" pitchFamily="34" charset="0"/>
              </a:defRPr>
            </a:lvl3pPr>
            <a:lvl4pPr marL="16002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4pPr>
            <a:lvl5pPr marL="20574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9pPr>
          </a:lstStyle>
          <a:p>
            <a:pPr eaLnBrk="1" hangingPunct="1">
              <a:lnSpc>
                <a:spcPct val="100000"/>
              </a:lnSpc>
              <a:spcBef>
                <a:spcPct val="0"/>
              </a:spcBef>
              <a:buFontTx/>
              <a:buNone/>
            </a:pPr>
            <a:endParaRPr lang="en-US" altLang="en-US" sz="2000" b="1" dirty="0"/>
          </a:p>
          <a:p>
            <a:pPr eaLnBrk="1" hangingPunct="1">
              <a:lnSpc>
                <a:spcPct val="100000"/>
              </a:lnSpc>
              <a:spcBef>
                <a:spcPct val="0"/>
              </a:spcBef>
              <a:buFontTx/>
              <a:buNone/>
            </a:pPr>
            <a:endParaRPr lang="en-US" altLang="en-US" sz="2000" b="1" dirty="0"/>
          </a:p>
          <a:p>
            <a:pPr marL="457200" indent="-457200" eaLnBrk="1" hangingPunct="1">
              <a:lnSpc>
                <a:spcPct val="150000"/>
              </a:lnSpc>
              <a:spcBef>
                <a:spcPct val="0"/>
              </a:spcBef>
              <a:buFont typeface="+mj-lt"/>
              <a:buAutoNum type="arabicPeriod"/>
            </a:pPr>
            <a:r>
              <a:rPr lang="en-US" altLang="en-US" sz="1800" b="1" dirty="0">
                <a:latin typeface="+mj-lt"/>
              </a:rPr>
              <a:t>Parking Close to Gym</a:t>
            </a:r>
          </a:p>
          <a:p>
            <a:pPr marL="457200" indent="-457200" eaLnBrk="1" hangingPunct="1">
              <a:lnSpc>
                <a:spcPct val="150000"/>
              </a:lnSpc>
              <a:spcBef>
                <a:spcPct val="0"/>
              </a:spcBef>
              <a:buFont typeface="+mj-lt"/>
              <a:buAutoNum type="arabicPeriod"/>
            </a:pPr>
            <a:r>
              <a:rPr lang="en-US" altLang="en-US" sz="1800" b="1" dirty="0">
                <a:latin typeface="+mj-lt"/>
              </a:rPr>
              <a:t>Escorts</a:t>
            </a:r>
          </a:p>
          <a:p>
            <a:pPr marL="457200" indent="-457200" eaLnBrk="1" hangingPunct="1">
              <a:lnSpc>
                <a:spcPct val="150000"/>
              </a:lnSpc>
              <a:spcBef>
                <a:spcPct val="0"/>
              </a:spcBef>
              <a:buFont typeface="+mj-lt"/>
              <a:buAutoNum type="arabicPeriod"/>
            </a:pPr>
            <a:r>
              <a:rPr lang="en-US" altLang="en-US" sz="1800" b="1" dirty="0">
                <a:latin typeface="+mj-lt"/>
              </a:rPr>
              <a:t>Secure Locker Room</a:t>
            </a:r>
          </a:p>
          <a:p>
            <a:pPr marL="457200" indent="-457200" eaLnBrk="1" hangingPunct="1">
              <a:lnSpc>
                <a:spcPct val="150000"/>
              </a:lnSpc>
              <a:spcBef>
                <a:spcPct val="0"/>
              </a:spcBef>
              <a:buFont typeface="+mj-lt"/>
              <a:buAutoNum type="arabicPeriod"/>
            </a:pPr>
            <a:r>
              <a:rPr lang="en-US" altLang="en-US" sz="1800" b="1" dirty="0">
                <a:latin typeface="+mj-lt"/>
              </a:rPr>
              <a:t>Clean Space</a:t>
            </a:r>
          </a:p>
          <a:p>
            <a:pPr marL="457200" indent="-457200" eaLnBrk="1" hangingPunct="1">
              <a:lnSpc>
                <a:spcPct val="150000"/>
              </a:lnSpc>
              <a:spcBef>
                <a:spcPct val="0"/>
              </a:spcBef>
              <a:buFont typeface="+mj-lt"/>
              <a:buAutoNum type="arabicPeriod"/>
            </a:pPr>
            <a:r>
              <a:rPr lang="en-US" altLang="en-US" sz="1800" b="1" dirty="0">
                <a:latin typeface="+mj-lt"/>
              </a:rPr>
              <a:t>Hot Showers</a:t>
            </a:r>
          </a:p>
          <a:p>
            <a:pPr marL="457200" indent="-457200" eaLnBrk="1" hangingPunct="1">
              <a:lnSpc>
                <a:spcPct val="150000"/>
              </a:lnSpc>
              <a:spcBef>
                <a:spcPct val="0"/>
              </a:spcBef>
              <a:buFont typeface="+mj-lt"/>
              <a:buAutoNum type="arabicPeriod"/>
            </a:pPr>
            <a:r>
              <a:rPr lang="en-US" altLang="en-US" sz="1800" b="1" dirty="0">
                <a:latin typeface="+mj-lt"/>
              </a:rPr>
              <a:t>Game Film</a:t>
            </a:r>
          </a:p>
          <a:p>
            <a:pPr algn="ctr" eaLnBrk="1" hangingPunct="1">
              <a:lnSpc>
                <a:spcPct val="100000"/>
              </a:lnSpc>
              <a:spcBef>
                <a:spcPct val="0"/>
              </a:spcBef>
              <a:buFontTx/>
              <a:buNone/>
            </a:pPr>
            <a:endParaRPr lang="en-US" altLang="en-US" sz="2800" b="1" dirty="0"/>
          </a:p>
        </p:txBody>
      </p:sp>
      <p:sp>
        <p:nvSpPr>
          <p:cNvPr id="10" name="Title 1">
            <a:extLst>
              <a:ext uri="{FF2B5EF4-FFF2-40B4-BE49-F238E27FC236}">
                <a16:creationId xmlns:a16="http://schemas.microsoft.com/office/drawing/2014/main" id="{19C36DDD-A643-0D00-98FE-4554C3B3331E}"/>
              </a:ext>
            </a:extLst>
          </p:cNvPr>
          <p:cNvSpPr txBox="1">
            <a:spLocks/>
          </p:cNvSpPr>
          <p:nvPr/>
        </p:nvSpPr>
        <p:spPr>
          <a:xfrm>
            <a:off x="1166648" y="3670106"/>
            <a:ext cx="4264888" cy="2221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t>Facility Requests</a:t>
            </a:r>
            <a:endParaRPr lang="en-US" sz="4200" b="1" dirty="0"/>
          </a:p>
        </p:txBody>
      </p:sp>
    </p:spTree>
    <p:extLst>
      <p:ext uri="{BB962C8B-B14F-4D97-AF65-F5344CB8AC3E}">
        <p14:creationId xmlns:p14="http://schemas.microsoft.com/office/powerpoint/2010/main" val="10621784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0450C687-86B5-4248-BEBB-0B59B7977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43CC8-0829-46B1-A720-1B7C3BCC66BD}"/>
              </a:ext>
            </a:extLst>
          </p:cNvPr>
          <p:cNvSpPr>
            <a:spLocks noGrp="1"/>
          </p:cNvSpPr>
          <p:nvPr>
            <p:ph type="title"/>
          </p:nvPr>
        </p:nvSpPr>
        <p:spPr>
          <a:xfrm>
            <a:off x="1166648" y="721805"/>
            <a:ext cx="4264888" cy="2221992"/>
          </a:xfrm>
        </p:spPr>
        <p:txBody>
          <a:bodyPr>
            <a:normAutofit/>
          </a:bodyPr>
          <a:lstStyle/>
          <a:p>
            <a:r>
              <a:rPr lang="en-US" sz="4200" dirty="0"/>
              <a:t>Announcer Rules</a:t>
            </a:r>
            <a:endParaRPr lang="en-US" sz="4200" b="1" dirty="0"/>
          </a:p>
        </p:txBody>
      </p:sp>
      <p:sp>
        <p:nvSpPr>
          <p:cNvPr id="1048" name="Rectangle 104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0" name="Group 1049">
            <a:extLst>
              <a:ext uri="{FF2B5EF4-FFF2-40B4-BE49-F238E27FC236}">
                <a16:creationId xmlns:a16="http://schemas.microsoft.com/office/drawing/2014/main" id="{A9B4CF53-BC95-46A2-B37D-D05450472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051" name="Rectangle 64">
              <a:extLst>
                <a:ext uri="{FF2B5EF4-FFF2-40B4-BE49-F238E27FC236}">
                  <a16:creationId xmlns:a16="http://schemas.microsoft.com/office/drawing/2014/main" id="{82FB6946-B6BC-49D3-BB97-5BB97BCDA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66">
              <a:extLst>
                <a:ext uri="{FF2B5EF4-FFF2-40B4-BE49-F238E27FC236}">
                  <a16:creationId xmlns:a16="http://schemas.microsoft.com/office/drawing/2014/main" id="{D7D05801-3139-44B5-9BA4-80BF3814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64">
              <a:extLst>
                <a:ext uri="{FF2B5EF4-FFF2-40B4-BE49-F238E27FC236}">
                  <a16:creationId xmlns:a16="http://schemas.microsoft.com/office/drawing/2014/main" id="{C1285406-A9A8-420E-B8E4-793B60049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66">
              <a:extLst>
                <a:ext uri="{FF2B5EF4-FFF2-40B4-BE49-F238E27FC236}">
                  <a16:creationId xmlns:a16="http://schemas.microsoft.com/office/drawing/2014/main" id="{8B3D20EE-1C4E-4D4C-BCA6-8EDFF7C50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64">
              <a:extLst>
                <a:ext uri="{FF2B5EF4-FFF2-40B4-BE49-F238E27FC236}">
                  <a16:creationId xmlns:a16="http://schemas.microsoft.com/office/drawing/2014/main" id="{C1515A89-664B-462C-9F5A-1E58EC54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66">
              <a:extLst>
                <a:ext uri="{FF2B5EF4-FFF2-40B4-BE49-F238E27FC236}">
                  <a16:creationId xmlns:a16="http://schemas.microsoft.com/office/drawing/2014/main" id="{A3161A7D-FA76-4326-BAB9-6E0233A01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64">
              <a:extLst>
                <a:ext uri="{FF2B5EF4-FFF2-40B4-BE49-F238E27FC236}">
                  <a16:creationId xmlns:a16="http://schemas.microsoft.com/office/drawing/2014/main" id="{AA24BE7B-1AAC-463B-9FEF-7590317F4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ectangle 66">
              <a:extLst>
                <a:ext uri="{FF2B5EF4-FFF2-40B4-BE49-F238E27FC236}">
                  <a16:creationId xmlns:a16="http://schemas.microsoft.com/office/drawing/2014/main" id="{56AB4F15-4844-457A-AF46-3D1D1AE34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ectangle 64">
              <a:extLst>
                <a:ext uri="{FF2B5EF4-FFF2-40B4-BE49-F238E27FC236}">
                  <a16:creationId xmlns:a16="http://schemas.microsoft.com/office/drawing/2014/main" id="{2260C4BD-CAAF-4776-AD3C-8449E4750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66">
              <a:extLst>
                <a:ext uri="{FF2B5EF4-FFF2-40B4-BE49-F238E27FC236}">
                  <a16:creationId xmlns:a16="http://schemas.microsoft.com/office/drawing/2014/main" id="{BFEFE041-1ED6-448D-AB61-539755AB9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ectangle 64">
              <a:extLst>
                <a:ext uri="{FF2B5EF4-FFF2-40B4-BE49-F238E27FC236}">
                  <a16:creationId xmlns:a16="http://schemas.microsoft.com/office/drawing/2014/main" id="{91B5294C-A473-487E-B001-D0B9E60E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66">
              <a:extLst>
                <a:ext uri="{FF2B5EF4-FFF2-40B4-BE49-F238E27FC236}">
                  <a16:creationId xmlns:a16="http://schemas.microsoft.com/office/drawing/2014/main" id="{1CB2FBA8-54F5-4AAC-A317-EE8CD705E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64">
              <a:extLst>
                <a:ext uri="{FF2B5EF4-FFF2-40B4-BE49-F238E27FC236}">
                  <a16:creationId xmlns:a16="http://schemas.microsoft.com/office/drawing/2014/main" id="{260C043C-3DD1-45AE-8C57-3B00D058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66">
              <a:extLst>
                <a:ext uri="{FF2B5EF4-FFF2-40B4-BE49-F238E27FC236}">
                  <a16:creationId xmlns:a16="http://schemas.microsoft.com/office/drawing/2014/main" id="{2AF05C5C-202A-4D8F-BE6C-10BBC01B0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64">
              <a:extLst>
                <a:ext uri="{FF2B5EF4-FFF2-40B4-BE49-F238E27FC236}">
                  <a16:creationId xmlns:a16="http://schemas.microsoft.com/office/drawing/2014/main" id="{D5F0CE7E-3C13-48B7-B758-56D1ECF99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66">
              <a:extLst>
                <a:ext uri="{FF2B5EF4-FFF2-40B4-BE49-F238E27FC236}">
                  <a16:creationId xmlns:a16="http://schemas.microsoft.com/office/drawing/2014/main" id="{62231363-AC94-4C4D-A832-B5F6C25F0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64">
              <a:extLst>
                <a:ext uri="{FF2B5EF4-FFF2-40B4-BE49-F238E27FC236}">
                  <a16:creationId xmlns:a16="http://schemas.microsoft.com/office/drawing/2014/main" id="{109068F2-E473-4D37-8B86-E277B12CE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ectangle 66">
              <a:extLst>
                <a:ext uri="{FF2B5EF4-FFF2-40B4-BE49-F238E27FC236}">
                  <a16:creationId xmlns:a16="http://schemas.microsoft.com/office/drawing/2014/main" id="{69243EA3-CC31-43A5-B7BA-8077D9945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64">
              <a:extLst>
                <a:ext uri="{FF2B5EF4-FFF2-40B4-BE49-F238E27FC236}">
                  <a16:creationId xmlns:a16="http://schemas.microsoft.com/office/drawing/2014/main" id="{81597D69-9411-4FE0-9741-385ED1D4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66">
              <a:extLst>
                <a:ext uri="{FF2B5EF4-FFF2-40B4-BE49-F238E27FC236}">
                  <a16:creationId xmlns:a16="http://schemas.microsoft.com/office/drawing/2014/main" id="{AEC6CFC5-C230-4B82-B3DA-852FC60C2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2" name="Rectangle 107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CC14A32-76C4-32BA-6B06-32FDF4864D2D}"/>
              </a:ext>
            </a:extLst>
          </p:cNvPr>
          <p:cNvSpPr txBox="1"/>
          <p:nvPr/>
        </p:nvSpPr>
        <p:spPr>
          <a:xfrm>
            <a:off x="776250" y="3639066"/>
            <a:ext cx="5621711" cy="2031325"/>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000000"/>
                </a:solidFill>
                <a:effectLst/>
                <a:ea typeface="Calibri" panose="020F0502020204030204" pitchFamily="34" charset="0"/>
              </a:rPr>
              <a:t>What </a:t>
            </a:r>
            <a:r>
              <a:rPr lang="en-US" sz="1800" dirty="0">
                <a:solidFill>
                  <a:srgbClr val="FF0000"/>
                </a:solidFill>
                <a:effectLst/>
                <a:ea typeface="Calibri" panose="020F0502020204030204" pitchFamily="34" charset="0"/>
              </a:rPr>
              <a:t>May</a:t>
            </a:r>
            <a:r>
              <a:rPr lang="en-US" sz="1800" dirty="0">
                <a:solidFill>
                  <a:srgbClr val="000000"/>
                </a:solidFill>
                <a:effectLst/>
                <a:ea typeface="Calibri" panose="020F0502020204030204" pitchFamily="34" charset="0"/>
              </a:rPr>
              <a:t> Be Announced:</a:t>
            </a:r>
          </a:p>
          <a:p>
            <a:pPr marL="742950" lvl="1" indent="-285750">
              <a:buFont typeface="Arial" panose="020B0604020202020204" pitchFamily="34" charset="0"/>
              <a:buChar char="•"/>
            </a:pPr>
            <a:r>
              <a:rPr lang="en-US" dirty="0">
                <a:solidFill>
                  <a:srgbClr val="000000"/>
                </a:solidFill>
                <a:effectLst/>
                <a:ea typeface="Calibri" panose="020F0502020204030204" pitchFamily="34" charset="0"/>
              </a:rPr>
              <a:t>Player who scored</a:t>
            </a:r>
          </a:p>
          <a:p>
            <a:pPr marL="742950" lvl="1" indent="-285750">
              <a:buFont typeface="Arial" panose="020B0604020202020204" pitchFamily="34" charset="0"/>
              <a:buChar char="•"/>
            </a:pPr>
            <a:r>
              <a:rPr lang="en-US" dirty="0">
                <a:solidFill>
                  <a:srgbClr val="000000"/>
                </a:solidFill>
                <a:effectLst/>
                <a:ea typeface="Calibri" panose="020F0502020204030204" pitchFamily="34" charset="0"/>
              </a:rPr>
              <a:t>Player charged with foul</a:t>
            </a:r>
          </a:p>
          <a:p>
            <a:pPr marL="742950" lvl="1" indent="-285750">
              <a:buFont typeface="Arial" panose="020B0604020202020204" pitchFamily="34" charset="0"/>
              <a:buChar char="•"/>
            </a:pPr>
            <a:r>
              <a:rPr lang="en-US" dirty="0">
                <a:solidFill>
                  <a:srgbClr val="000000"/>
                </a:solidFill>
                <a:effectLst/>
                <a:ea typeface="Calibri" panose="020F0502020204030204" pitchFamily="34" charset="0"/>
              </a:rPr>
              <a:t>Player attempting free throw</a:t>
            </a:r>
          </a:p>
          <a:p>
            <a:pPr marL="742950" lvl="1" indent="-285750">
              <a:buFont typeface="Arial" panose="020B0604020202020204" pitchFamily="34" charset="0"/>
              <a:buChar char="•"/>
            </a:pPr>
            <a:r>
              <a:rPr lang="en-US" dirty="0">
                <a:solidFill>
                  <a:srgbClr val="000000"/>
                </a:solidFill>
                <a:effectLst/>
                <a:ea typeface="Calibri" panose="020F0502020204030204" pitchFamily="34" charset="0"/>
              </a:rPr>
              <a:t>Team granted a time out &amp; Length of time out</a:t>
            </a:r>
          </a:p>
          <a:p>
            <a:pPr marL="742950" lvl="1" indent="-285750">
              <a:buFont typeface="Arial" panose="020B0604020202020204" pitchFamily="34" charset="0"/>
              <a:buChar char="•"/>
            </a:pPr>
            <a:r>
              <a:rPr lang="en-US" dirty="0">
                <a:solidFill>
                  <a:srgbClr val="000000"/>
                </a:solidFill>
                <a:effectLst/>
                <a:ea typeface="Calibri" panose="020F0502020204030204" pitchFamily="34" charset="0"/>
              </a:rPr>
              <a:t>Player entering game</a:t>
            </a:r>
          </a:p>
          <a:p>
            <a:pPr marL="742950" lvl="1" indent="-285750">
              <a:buFont typeface="Arial" panose="020B0604020202020204" pitchFamily="34" charset="0"/>
              <a:buChar char="•"/>
            </a:pPr>
            <a:r>
              <a:rPr lang="en-US" dirty="0">
                <a:solidFill>
                  <a:srgbClr val="000000"/>
                </a:solidFill>
                <a:effectLst/>
                <a:ea typeface="Calibri" panose="020F0502020204030204" pitchFamily="34" charset="0"/>
              </a:rPr>
              <a:t>Team Rosters</a:t>
            </a:r>
            <a:endParaRPr lang="en-US" dirty="0"/>
          </a:p>
        </p:txBody>
      </p:sp>
      <p:sp>
        <p:nvSpPr>
          <p:cNvPr id="5" name="TextBox 4">
            <a:extLst>
              <a:ext uri="{FF2B5EF4-FFF2-40B4-BE49-F238E27FC236}">
                <a16:creationId xmlns:a16="http://schemas.microsoft.com/office/drawing/2014/main" id="{FD04213A-5BAA-0F8F-14B0-0859B4F6200E}"/>
              </a:ext>
            </a:extLst>
          </p:cNvPr>
          <p:cNvSpPr txBox="1"/>
          <p:nvPr/>
        </p:nvSpPr>
        <p:spPr>
          <a:xfrm>
            <a:off x="6736613" y="3639066"/>
            <a:ext cx="6097508" cy="2308324"/>
          </a:xfrm>
          <a:prstGeom prst="rect">
            <a:avLst/>
          </a:prstGeom>
          <a:noFill/>
        </p:spPr>
        <p:txBody>
          <a:bodyPr wrap="square">
            <a:spAutoFit/>
          </a:bodyPr>
          <a:lstStyle/>
          <a:p>
            <a:pPr marL="285750" indent="-285750">
              <a:buFont typeface="Arial" panose="020B0604020202020204" pitchFamily="34" charset="0"/>
              <a:buChar char="•"/>
            </a:pPr>
            <a:r>
              <a:rPr lang="en-US" dirty="0"/>
              <a:t>What Shall </a:t>
            </a:r>
            <a:r>
              <a:rPr lang="en-US" dirty="0">
                <a:solidFill>
                  <a:srgbClr val="FF0000"/>
                </a:solidFill>
              </a:rPr>
              <a:t>Not</a:t>
            </a:r>
            <a:r>
              <a:rPr lang="en-US" dirty="0"/>
              <a:t> Be Announced: </a:t>
            </a:r>
          </a:p>
          <a:p>
            <a:pPr marL="742950" lvl="1" indent="-285750">
              <a:buFont typeface="Arial" panose="020B0604020202020204" pitchFamily="34" charset="0"/>
              <a:buChar char="•"/>
            </a:pPr>
            <a:r>
              <a:rPr lang="en-US" dirty="0"/>
              <a:t>Number of points player scored</a:t>
            </a:r>
          </a:p>
          <a:p>
            <a:pPr marL="742950" lvl="1" indent="-285750">
              <a:buFont typeface="Arial" panose="020B0604020202020204" pitchFamily="34" charset="0"/>
              <a:buChar char="•"/>
            </a:pPr>
            <a:r>
              <a:rPr lang="en-US" dirty="0"/>
              <a:t>Number of fouls on player</a:t>
            </a:r>
          </a:p>
          <a:p>
            <a:pPr marL="742950" lvl="1" indent="-285750">
              <a:buFont typeface="Arial" panose="020B0604020202020204" pitchFamily="34" charset="0"/>
              <a:buChar char="•"/>
            </a:pPr>
            <a:r>
              <a:rPr lang="en-US" dirty="0"/>
              <a:t>Number of team fouls</a:t>
            </a:r>
          </a:p>
          <a:p>
            <a:pPr marL="742950" lvl="1" indent="-285750">
              <a:buFont typeface="Arial" panose="020B0604020202020204" pitchFamily="34" charset="0"/>
              <a:buChar char="•"/>
            </a:pPr>
            <a:r>
              <a:rPr lang="en-US" dirty="0"/>
              <a:t>Number of team time outs or number remaining</a:t>
            </a:r>
          </a:p>
          <a:p>
            <a:pPr marL="742950" lvl="1" indent="-285750">
              <a:buFont typeface="Arial" panose="020B0604020202020204" pitchFamily="34" charset="0"/>
              <a:buChar char="•"/>
            </a:pPr>
            <a:r>
              <a:rPr lang="en-US" dirty="0"/>
              <a:t>Time remaining in the quarter/game</a:t>
            </a:r>
          </a:p>
          <a:p>
            <a:pPr marL="742950" lvl="1" indent="-285750">
              <a:buFont typeface="Arial" panose="020B0604020202020204" pitchFamily="34" charset="0"/>
              <a:buChar char="•"/>
            </a:pPr>
            <a:r>
              <a:rPr lang="en-US" dirty="0"/>
              <a:t>Type of foul or violation</a:t>
            </a:r>
          </a:p>
          <a:p>
            <a:pPr marL="742950" lvl="1" indent="-285750">
              <a:buFont typeface="Arial" panose="020B0604020202020204" pitchFamily="34" charset="0"/>
              <a:buChar char="•"/>
            </a:pPr>
            <a:r>
              <a:rPr lang="en-US" dirty="0"/>
              <a:t>Emphatic 2- or 3- point goal </a:t>
            </a:r>
          </a:p>
        </p:txBody>
      </p:sp>
      <p:sp>
        <p:nvSpPr>
          <p:cNvPr id="9" name="TextBox 8">
            <a:extLst>
              <a:ext uri="{FF2B5EF4-FFF2-40B4-BE49-F238E27FC236}">
                <a16:creationId xmlns:a16="http://schemas.microsoft.com/office/drawing/2014/main" id="{45426743-4D0A-CCC3-0BA9-5A493413B716}"/>
              </a:ext>
            </a:extLst>
          </p:cNvPr>
          <p:cNvSpPr txBox="1"/>
          <p:nvPr/>
        </p:nvSpPr>
        <p:spPr>
          <a:xfrm>
            <a:off x="3821270" y="6413413"/>
            <a:ext cx="5702976" cy="369332"/>
          </a:xfrm>
          <a:prstGeom prst="rect">
            <a:avLst/>
          </a:prstGeom>
          <a:noFill/>
        </p:spPr>
        <p:txBody>
          <a:bodyPr wrap="square">
            <a:spAutoFit/>
          </a:bodyPr>
          <a:lstStyle/>
          <a:p>
            <a:r>
              <a:rPr lang="en-US" dirty="0">
                <a:hlinkClick r:id="rId2"/>
              </a:rPr>
              <a:t>https://www.nfhs.org/activities-sports/basketball/</a:t>
            </a:r>
            <a:endParaRPr lang="en-US" dirty="0"/>
          </a:p>
        </p:txBody>
      </p:sp>
      <p:pic>
        <p:nvPicPr>
          <p:cNvPr id="2050" name="Picture 2" descr="NCAA Championship Game announcers: Who is calling the men's college ...">
            <a:extLst>
              <a:ext uri="{FF2B5EF4-FFF2-40B4-BE49-F238E27FC236}">
                <a16:creationId xmlns:a16="http://schemas.microsoft.com/office/drawing/2014/main" id="{01B3786B-7D8C-3A9D-74C4-11308B4C8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572" y="838269"/>
            <a:ext cx="3184789" cy="16663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9D74CB-261E-8042-F590-D7E03AA5277B}"/>
              </a:ext>
            </a:extLst>
          </p:cNvPr>
          <p:cNvSpPr txBox="1"/>
          <p:nvPr/>
        </p:nvSpPr>
        <p:spPr>
          <a:xfrm>
            <a:off x="10315279" y="2466944"/>
            <a:ext cx="41549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8179595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2" name="Rectangle 1111">
            <a:extLst>
              <a:ext uri="{FF2B5EF4-FFF2-40B4-BE49-F238E27FC236}">
                <a16:creationId xmlns:a16="http://schemas.microsoft.com/office/drawing/2014/main" id="{1CE40CC3-1E41-45F3-B77E-0F8F1A397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ectangle 111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24F33A2-43A0-0DFF-40CC-765F70B4C068}"/>
              </a:ext>
            </a:extLst>
          </p:cNvPr>
          <p:cNvSpPr txBox="1">
            <a:spLocks/>
          </p:cNvSpPr>
          <p:nvPr/>
        </p:nvSpPr>
        <p:spPr>
          <a:xfrm>
            <a:off x="1166648" y="655591"/>
            <a:ext cx="4929352" cy="2315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a:solidFill>
                  <a:schemeClr val="tx1"/>
                </a:solidFill>
                <a:latin typeface="+mj-lt"/>
                <a:ea typeface="+mj-ea"/>
                <a:cs typeface="+mj-cs"/>
              </a:rPr>
              <a:t>Communications</a:t>
            </a:r>
          </a:p>
        </p:txBody>
      </p:sp>
      <p:sp>
        <p:nvSpPr>
          <p:cNvPr id="1116" name="Rectangle 111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8" name="Group 1117">
            <a:extLst>
              <a:ext uri="{FF2B5EF4-FFF2-40B4-BE49-F238E27FC236}">
                <a16:creationId xmlns:a16="http://schemas.microsoft.com/office/drawing/2014/main" id="{B68A5F4D-46FB-44CE-A8BA-0A5F845A69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119" name="Rectangle 64">
              <a:extLst>
                <a:ext uri="{FF2B5EF4-FFF2-40B4-BE49-F238E27FC236}">
                  <a16:creationId xmlns:a16="http://schemas.microsoft.com/office/drawing/2014/main" id="{DA0BA929-3A2D-414C-AB43-7F7ED97B6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ectangle 66">
              <a:extLst>
                <a:ext uri="{FF2B5EF4-FFF2-40B4-BE49-F238E27FC236}">
                  <a16:creationId xmlns:a16="http://schemas.microsoft.com/office/drawing/2014/main" id="{A6D9857C-A8EA-4406-8EC2-735B20F47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ectangle 64">
              <a:extLst>
                <a:ext uri="{FF2B5EF4-FFF2-40B4-BE49-F238E27FC236}">
                  <a16:creationId xmlns:a16="http://schemas.microsoft.com/office/drawing/2014/main" id="{577FBA2E-B94C-403A-A7B9-717DF726D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Rectangle 66">
              <a:extLst>
                <a:ext uri="{FF2B5EF4-FFF2-40B4-BE49-F238E27FC236}">
                  <a16:creationId xmlns:a16="http://schemas.microsoft.com/office/drawing/2014/main" id="{0A3DFCB3-7ECF-433E-B380-B7AB668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Rectangle 64">
              <a:extLst>
                <a:ext uri="{FF2B5EF4-FFF2-40B4-BE49-F238E27FC236}">
                  <a16:creationId xmlns:a16="http://schemas.microsoft.com/office/drawing/2014/main" id="{346DF3A4-A894-4A71-B3C6-A214D6FB8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Rectangle 66">
              <a:extLst>
                <a:ext uri="{FF2B5EF4-FFF2-40B4-BE49-F238E27FC236}">
                  <a16:creationId xmlns:a16="http://schemas.microsoft.com/office/drawing/2014/main" id="{3C907C15-143D-461B-9EE5-07F33639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Rectangle 64">
              <a:extLst>
                <a:ext uri="{FF2B5EF4-FFF2-40B4-BE49-F238E27FC236}">
                  <a16:creationId xmlns:a16="http://schemas.microsoft.com/office/drawing/2014/main" id="{799DF898-1E06-4C98-A2AE-390B87B9C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ectangle 66">
              <a:extLst>
                <a:ext uri="{FF2B5EF4-FFF2-40B4-BE49-F238E27FC236}">
                  <a16:creationId xmlns:a16="http://schemas.microsoft.com/office/drawing/2014/main" id="{DE402548-BBE5-4A4D-83CE-9E643AEF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Rectangle 64">
              <a:extLst>
                <a:ext uri="{FF2B5EF4-FFF2-40B4-BE49-F238E27FC236}">
                  <a16:creationId xmlns:a16="http://schemas.microsoft.com/office/drawing/2014/main" id="{C5B994E1-F042-427B-8679-0C744AF1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Rectangle 66">
              <a:extLst>
                <a:ext uri="{FF2B5EF4-FFF2-40B4-BE49-F238E27FC236}">
                  <a16:creationId xmlns:a16="http://schemas.microsoft.com/office/drawing/2014/main" id="{D4B9CB2D-0F48-4142-B9B0-CB2292A49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Rectangle 64">
              <a:extLst>
                <a:ext uri="{FF2B5EF4-FFF2-40B4-BE49-F238E27FC236}">
                  <a16:creationId xmlns:a16="http://schemas.microsoft.com/office/drawing/2014/main" id="{8EA4F50F-B0E0-4AAC-8785-13AEB87A3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Rectangle 66">
              <a:extLst>
                <a:ext uri="{FF2B5EF4-FFF2-40B4-BE49-F238E27FC236}">
                  <a16:creationId xmlns:a16="http://schemas.microsoft.com/office/drawing/2014/main" id="{6C329F79-4478-4D05-AE62-CDFCDFC91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Rectangle 64">
              <a:extLst>
                <a:ext uri="{FF2B5EF4-FFF2-40B4-BE49-F238E27FC236}">
                  <a16:creationId xmlns:a16="http://schemas.microsoft.com/office/drawing/2014/main" id="{9D01B39C-F416-4321-8A00-06BC31C6F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Rectangle 66">
              <a:extLst>
                <a:ext uri="{FF2B5EF4-FFF2-40B4-BE49-F238E27FC236}">
                  <a16:creationId xmlns:a16="http://schemas.microsoft.com/office/drawing/2014/main" id="{26CDE4B4-2FBF-4CDC-815F-A7B890C28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Rectangle 64">
              <a:extLst>
                <a:ext uri="{FF2B5EF4-FFF2-40B4-BE49-F238E27FC236}">
                  <a16:creationId xmlns:a16="http://schemas.microsoft.com/office/drawing/2014/main" id="{E88C3C0A-0A13-47FD-853C-FDF2AEC36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Rectangle 66">
              <a:extLst>
                <a:ext uri="{FF2B5EF4-FFF2-40B4-BE49-F238E27FC236}">
                  <a16:creationId xmlns:a16="http://schemas.microsoft.com/office/drawing/2014/main" id="{677D9A00-7F3E-40C2-A113-B8D6C9E2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ectangle 64">
              <a:extLst>
                <a:ext uri="{FF2B5EF4-FFF2-40B4-BE49-F238E27FC236}">
                  <a16:creationId xmlns:a16="http://schemas.microsoft.com/office/drawing/2014/main" id="{FAEA1177-9612-466B-B0B9-72A8917D2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Rectangle 66">
              <a:extLst>
                <a:ext uri="{FF2B5EF4-FFF2-40B4-BE49-F238E27FC236}">
                  <a16:creationId xmlns:a16="http://schemas.microsoft.com/office/drawing/2014/main" id="{7844A4A7-47C2-4B2B-AA56-817110CE0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Rectangle 64">
              <a:extLst>
                <a:ext uri="{FF2B5EF4-FFF2-40B4-BE49-F238E27FC236}">
                  <a16:creationId xmlns:a16="http://schemas.microsoft.com/office/drawing/2014/main" id="{80D1B2EA-3417-421C-AB70-EB226BD49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ectangle 66">
              <a:extLst>
                <a:ext uri="{FF2B5EF4-FFF2-40B4-BE49-F238E27FC236}">
                  <a16:creationId xmlns:a16="http://schemas.microsoft.com/office/drawing/2014/main" id="{E44EF9C3-B54E-4017-93FC-6C90C33A2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0" name="Rectangle 113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2">
            <a:extLst>
              <a:ext uri="{FF2B5EF4-FFF2-40B4-BE49-F238E27FC236}">
                <a16:creationId xmlns:a16="http://schemas.microsoft.com/office/drawing/2014/main" id="{CA6745B1-78EC-8168-3973-7AA2DC75AA19}"/>
              </a:ext>
            </a:extLst>
          </p:cNvPr>
          <p:cNvGraphicFramePr>
            <a:graphicFrameLocks/>
          </p:cNvGraphicFramePr>
          <p:nvPr>
            <p:extLst>
              <p:ext uri="{D42A27DB-BD31-4B8C-83A1-F6EECF244321}">
                <p14:modId xmlns:p14="http://schemas.microsoft.com/office/powerpoint/2010/main" val="708398942"/>
              </p:ext>
            </p:extLst>
          </p:nvPr>
        </p:nvGraphicFramePr>
        <p:xfrm>
          <a:off x="6910299" y="1264984"/>
          <a:ext cx="5569527" cy="6232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518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0450C687-86B5-4248-BEBB-0B59B7977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43CC8-0829-46B1-A720-1B7C3BCC66BD}"/>
              </a:ext>
            </a:extLst>
          </p:cNvPr>
          <p:cNvSpPr>
            <a:spLocks noGrp="1"/>
          </p:cNvSpPr>
          <p:nvPr>
            <p:ph type="title"/>
          </p:nvPr>
        </p:nvSpPr>
        <p:spPr>
          <a:xfrm>
            <a:off x="1166648" y="721805"/>
            <a:ext cx="4264888" cy="2221992"/>
          </a:xfrm>
        </p:spPr>
        <p:txBody>
          <a:bodyPr>
            <a:normAutofit/>
          </a:bodyPr>
          <a:lstStyle/>
          <a:p>
            <a:r>
              <a:rPr lang="en-US" sz="4200" dirty="0"/>
              <a:t>Communications</a:t>
            </a:r>
            <a:endParaRPr lang="en-US" sz="4200" b="1" dirty="0"/>
          </a:p>
        </p:txBody>
      </p:sp>
      <p:sp>
        <p:nvSpPr>
          <p:cNvPr id="1048" name="Rectangle 104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0" name="Group 1049">
            <a:extLst>
              <a:ext uri="{FF2B5EF4-FFF2-40B4-BE49-F238E27FC236}">
                <a16:creationId xmlns:a16="http://schemas.microsoft.com/office/drawing/2014/main" id="{A9B4CF53-BC95-46A2-B37D-D05450472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051" name="Rectangle 64">
              <a:extLst>
                <a:ext uri="{FF2B5EF4-FFF2-40B4-BE49-F238E27FC236}">
                  <a16:creationId xmlns:a16="http://schemas.microsoft.com/office/drawing/2014/main" id="{82FB6946-B6BC-49D3-BB97-5BB97BCDA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66">
              <a:extLst>
                <a:ext uri="{FF2B5EF4-FFF2-40B4-BE49-F238E27FC236}">
                  <a16:creationId xmlns:a16="http://schemas.microsoft.com/office/drawing/2014/main" id="{D7D05801-3139-44B5-9BA4-80BF3814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64">
              <a:extLst>
                <a:ext uri="{FF2B5EF4-FFF2-40B4-BE49-F238E27FC236}">
                  <a16:creationId xmlns:a16="http://schemas.microsoft.com/office/drawing/2014/main" id="{C1285406-A9A8-420E-B8E4-793B60049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66">
              <a:extLst>
                <a:ext uri="{FF2B5EF4-FFF2-40B4-BE49-F238E27FC236}">
                  <a16:creationId xmlns:a16="http://schemas.microsoft.com/office/drawing/2014/main" id="{8B3D20EE-1C4E-4D4C-BCA6-8EDFF7C50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64">
              <a:extLst>
                <a:ext uri="{FF2B5EF4-FFF2-40B4-BE49-F238E27FC236}">
                  <a16:creationId xmlns:a16="http://schemas.microsoft.com/office/drawing/2014/main" id="{C1515A89-664B-462C-9F5A-1E58EC54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66">
              <a:extLst>
                <a:ext uri="{FF2B5EF4-FFF2-40B4-BE49-F238E27FC236}">
                  <a16:creationId xmlns:a16="http://schemas.microsoft.com/office/drawing/2014/main" id="{A3161A7D-FA76-4326-BAB9-6E0233A01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64">
              <a:extLst>
                <a:ext uri="{FF2B5EF4-FFF2-40B4-BE49-F238E27FC236}">
                  <a16:creationId xmlns:a16="http://schemas.microsoft.com/office/drawing/2014/main" id="{AA24BE7B-1AAC-463B-9FEF-7590317F4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ectangle 66">
              <a:extLst>
                <a:ext uri="{FF2B5EF4-FFF2-40B4-BE49-F238E27FC236}">
                  <a16:creationId xmlns:a16="http://schemas.microsoft.com/office/drawing/2014/main" id="{56AB4F15-4844-457A-AF46-3D1D1AE34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ectangle 64">
              <a:extLst>
                <a:ext uri="{FF2B5EF4-FFF2-40B4-BE49-F238E27FC236}">
                  <a16:creationId xmlns:a16="http://schemas.microsoft.com/office/drawing/2014/main" id="{2260C4BD-CAAF-4776-AD3C-8449E4750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66">
              <a:extLst>
                <a:ext uri="{FF2B5EF4-FFF2-40B4-BE49-F238E27FC236}">
                  <a16:creationId xmlns:a16="http://schemas.microsoft.com/office/drawing/2014/main" id="{BFEFE041-1ED6-448D-AB61-539755AB9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ectangle 64">
              <a:extLst>
                <a:ext uri="{FF2B5EF4-FFF2-40B4-BE49-F238E27FC236}">
                  <a16:creationId xmlns:a16="http://schemas.microsoft.com/office/drawing/2014/main" id="{91B5294C-A473-487E-B001-D0B9E60E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66">
              <a:extLst>
                <a:ext uri="{FF2B5EF4-FFF2-40B4-BE49-F238E27FC236}">
                  <a16:creationId xmlns:a16="http://schemas.microsoft.com/office/drawing/2014/main" id="{1CB2FBA8-54F5-4AAC-A317-EE8CD705E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64">
              <a:extLst>
                <a:ext uri="{FF2B5EF4-FFF2-40B4-BE49-F238E27FC236}">
                  <a16:creationId xmlns:a16="http://schemas.microsoft.com/office/drawing/2014/main" id="{260C043C-3DD1-45AE-8C57-3B00D058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66">
              <a:extLst>
                <a:ext uri="{FF2B5EF4-FFF2-40B4-BE49-F238E27FC236}">
                  <a16:creationId xmlns:a16="http://schemas.microsoft.com/office/drawing/2014/main" id="{2AF05C5C-202A-4D8F-BE6C-10BBC01B0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64">
              <a:extLst>
                <a:ext uri="{FF2B5EF4-FFF2-40B4-BE49-F238E27FC236}">
                  <a16:creationId xmlns:a16="http://schemas.microsoft.com/office/drawing/2014/main" id="{D5F0CE7E-3C13-48B7-B758-56D1ECF99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66">
              <a:extLst>
                <a:ext uri="{FF2B5EF4-FFF2-40B4-BE49-F238E27FC236}">
                  <a16:creationId xmlns:a16="http://schemas.microsoft.com/office/drawing/2014/main" id="{62231363-AC94-4C4D-A832-B5F6C25F0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64">
              <a:extLst>
                <a:ext uri="{FF2B5EF4-FFF2-40B4-BE49-F238E27FC236}">
                  <a16:creationId xmlns:a16="http://schemas.microsoft.com/office/drawing/2014/main" id="{109068F2-E473-4D37-8B86-E277B12CE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ectangle 66">
              <a:extLst>
                <a:ext uri="{FF2B5EF4-FFF2-40B4-BE49-F238E27FC236}">
                  <a16:creationId xmlns:a16="http://schemas.microsoft.com/office/drawing/2014/main" id="{69243EA3-CC31-43A5-B7BA-8077D9945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64">
              <a:extLst>
                <a:ext uri="{FF2B5EF4-FFF2-40B4-BE49-F238E27FC236}">
                  <a16:creationId xmlns:a16="http://schemas.microsoft.com/office/drawing/2014/main" id="{81597D69-9411-4FE0-9741-385ED1D4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66">
              <a:extLst>
                <a:ext uri="{FF2B5EF4-FFF2-40B4-BE49-F238E27FC236}">
                  <a16:creationId xmlns:a16="http://schemas.microsoft.com/office/drawing/2014/main" id="{AEC6CFC5-C230-4B82-B3DA-852FC60C2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2" name="Rectangle 107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E130D392-8C33-301B-4B1F-08805F76C9DF}"/>
              </a:ext>
            </a:extLst>
          </p:cNvPr>
          <p:cNvGraphicFramePr>
            <a:graphicFrameLocks noGrp="1"/>
          </p:cNvGraphicFramePr>
          <p:nvPr>
            <p:ph idx="1"/>
            <p:extLst>
              <p:ext uri="{D42A27DB-BD31-4B8C-83A1-F6EECF244321}">
                <p14:modId xmlns:p14="http://schemas.microsoft.com/office/powerpoint/2010/main" val="559824673"/>
              </p:ext>
            </p:extLst>
          </p:nvPr>
        </p:nvGraphicFramePr>
        <p:xfrm>
          <a:off x="996028" y="3649675"/>
          <a:ext cx="4264888" cy="3034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8283BCA3-B658-AD0E-519F-17E3FF1A4CC8}"/>
              </a:ext>
            </a:extLst>
          </p:cNvPr>
          <p:cNvGrpSpPr/>
          <p:nvPr/>
        </p:nvGrpSpPr>
        <p:grpSpPr>
          <a:xfrm>
            <a:off x="7287677" y="721805"/>
            <a:ext cx="3620260" cy="2394361"/>
            <a:chOff x="6550581" y="379596"/>
            <a:chExt cx="4862386" cy="3449916"/>
          </a:xfrm>
        </p:grpSpPr>
        <p:pic>
          <p:nvPicPr>
            <p:cNvPr id="4" name="Picture 9" descr="Image result for Pat Summitt">
              <a:extLst>
                <a:ext uri="{FF2B5EF4-FFF2-40B4-BE49-F238E27FC236}">
                  <a16:creationId xmlns:a16="http://schemas.microsoft.com/office/drawing/2014/main" id="{6395AC25-1273-9536-CAF7-CC6A495B9B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 b="41239"/>
            <a:stretch/>
          </p:blipFill>
          <p:spPr bwMode="auto">
            <a:xfrm>
              <a:off x="8596595" y="379596"/>
              <a:ext cx="2816372" cy="1618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llinois Fighting Illini Head Coach Brad Underwood talks with Big Ten ...">
              <a:extLst>
                <a:ext uri="{FF2B5EF4-FFF2-40B4-BE49-F238E27FC236}">
                  <a16:creationId xmlns:a16="http://schemas.microsoft.com/office/drawing/2014/main" id="{6646EC66-86B8-168B-82FA-7D4FE9B4EB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0581" y="743948"/>
              <a:ext cx="2445920" cy="16306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llege basketball's complex relationship between coaches, refs ...">
              <a:extLst>
                <a:ext uri="{FF2B5EF4-FFF2-40B4-BE49-F238E27FC236}">
                  <a16:creationId xmlns:a16="http://schemas.microsoft.com/office/drawing/2014/main" id="{D53CEBD9-0AA3-460B-CC7A-ADCC42221B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1681" y="1699671"/>
              <a:ext cx="2843788" cy="21298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38C0B17B-A8C0-10BD-C388-C3BCBE3BD298}"/>
              </a:ext>
            </a:extLst>
          </p:cNvPr>
          <p:cNvGrpSpPr/>
          <p:nvPr/>
        </p:nvGrpSpPr>
        <p:grpSpPr>
          <a:xfrm>
            <a:off x="6931086" y="4403653"/>
            <a:ext cx="4568430" cy="2099519"/>
            <a:chOff x="7509999" y="4409668"/>
            <a:chExt cx="4568430" cy="2099519"/>
          </a:xfrm>
        </p:grpSpPr>
        <p:pic>
          <p:nvPicPr>
            <p:cNvPr id="5134" name="Picture 14" descr="College basketball coaches' angry body language">
              <a:extLst>
                <a:ext uri="{FF2B5EF4-FFF2-40B4-BE49-F238E27FC236}">
                  <a16:creationId xmlns:a16="http://schemas.microsoft.com/office/drawing/2014/main" id="{C13B9C4F-1066-E5D3-21B3-CF5C74AFF9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63971" y="4535984"/>
              <a:ext cx="2514458" cy="188319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ngry college basketball coaches' funny body language">
              <a:extLst>
                <a:ext uri="{FF2B5EF4-FFF2-40B4-BE49-F238E27FC236}">
                  <a16:creationId xmlns:a16="http://schemas.microsoft.com/office/drawing/2014/main" id="{E43FA65F-FDAE-30ED-B06D-E398DEB76D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82645" y="4409668"/>
              <a:ext cx="1962778" cy="147001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Angry college basketball coaches' funny body language">
              <a:extLst>
                <a:ext uri="{FF2B5EF4-FFF2-40B4-BE49-F238E27FC236}">
                  <a16:creationId xmlns:a16="http://schemas.microsoft.com/office/drawing/2014/main" id="{9C2814AD-4888-6713-2398-6E628C6634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09999" y="5311794"/>
              <a:ext cx="1598773" cy="11973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tar: 5 Points 8">
            <a:extLst>
              <a:ext uri="{FF2B5EF4-FFF2-40B4-BE49-F238E27FC236}">
                <a16:creationId xmlns:a16="http://schemas.microsoft.com/office/drawing/2014/main" id="{707405D4-2950-DE8D-AE2A-F66898D6EC1D}"/>
              </a:ext>
            </a:extLst>
          </p:cNvPr>
          <p:cNvSpPr/>
          <p:nvPr/>
        </p:nvSpPr>
        <p:spPr>
          <a:xfrm>
            <a:off x="8935444" y="168678"/>
            <a:ext cx="381288" cy="3611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0076536E-8707-EE70-E013-18E70E0BA93D}"/>
              </a:ext>
            </a:extLst>
          </p:cNvPr>
          <p:cNvSpPr/>
          <p:nvPr/>
        </p:nvSpPr>
        <p:spPr>
          <a:xfrm>
            <a:off x="8860148" y="3812264"/>
            <a:ext cx="497247" cy="46942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6131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50C687-86B5-4248-BEBB-0B59B7977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43CC8-0829-46B1-A720-1B7C3BCC66BD}"/>
              </a:ext>
            </a:extLst>
          </p:cNvPr>
          <p:cNvSpPr>
            <a:spLocks noGrp="1"/>
          </p:cNvSpPr>
          <p:nvPr>
            <p:ph type="title"/>
          </p:nvPr>
        </p:nvSpPr>
        <p:spPr>
          <a:xfrm>
            <a:off x="1166648" y="721805"/>
            <a:ext cx="4264888" cy="2221992"/>
          </a:xfrm>
        </p:spPr>
        <p:txBody>
          <a:bodyPr>
            <a:normAutofit/>
          </a:bodyPr>
          <a:lstStyle/>
          <a:p>
            <a:r>
              <a:rPr lang="en-US" sz="4200" b="1"/>
              <a:t>Sportsmanship</a:t>
            </a:r>
          </a:p>
        </p:txBody>
      </p:sp>
      <p:sp>
        <p:nvSpPr>
          <p:cNvPr id="38" name="Rectangle 3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A9B4CF53-BC95-46A2-B37D-D05450472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1" name="Rectangle 64">
              <a:extLst>
                <a:ext uri="{FF2B5EF4-FFF2-40B4-BE49-F238E27FC236}">
                  <a16:creationId xmlns:a16="http://schemas.microsoft.com/office/drawing/2014/main" id="{82FB6946-B6BC-49D3-BB97-5BB97BCDA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D7D05801-3139-44B5-9BA4-80BF3814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C1285406-A9A8-420E-B8E4-793B60049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8B3D20EE-1C4E-4D4C-BCA6-8EDFF7C50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C1515A89-664B-462C-9F5A-1E58EC54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A3161A7D-FA76-4326-BAB9-6E0233A01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A24BE7B-1AAC-463B-9FEF-7590317F4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56AB4F15-4844-457A-AF46-3D1D1AE34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2260C4BD-CAAF-4776-AD3C-8449E4750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BFEFE041-1ED6-448D-AB61-539755AB9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91B5294C-A473-487E-B001-D0B9E60E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1CB2FBA8-54F5-4AAC-A317-EE8CD705E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260C043C-3DD1-45AE-8C57-3B00D058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2AF05C5C-202A-4D8F-BE6C-10BBC01B0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D5F0CE7E-3C13-48B7-B758-56D1ECF99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62231363-AC94-4C4D-A832-B5F6C25F0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109068F2-E473-4D37-8B86-E277B12CE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69243EA3-CC31-43A5-B7BA-8077D9945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81597D69-9411-4FE0-9741-385ED1D4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AEC6CFC5-C230-4B82-B3DA-852FC60C2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FBB228-67F7-F614-73EB-340DB2879D2A}"/>
              </a:ext>
            </a:extLst>
          </p:cNvPr>
          <p:cNvPicPr>
            <a:picLocks noChangeAspect="1"/>
          </p:cNvPicPr>
          <p:nvPr/>
        </p:nvPicPr>
        <p:blipFill>
          <a:blip r:embed="rId2"/>
          <a:stretch>
            <a:fillRect/>
          </a:stretch>
        </p:blipFill>
        <p:spPr>
          <a:xfrm>
            <a:off x="6270864" y="2531125"/>
            <a:ext cx="5526788" cy="1695071"/>
          </a:xfrm>
          <a:prstGeom prst="rect">
            <a:avLst/>
          </a:prstGeom>
        </p:spPr>
      </p:pic>
      <p:graphicFrame>
        <p:nvGraphicFramePr>
          <p:cNvPr id="5" name="Content Placeholder 2">
            <a:extLst>
              <a:ext uri="{FF2B5EF4-FFF2-40B4-BE49-F238E27FC236}">
                <a16:creationId xmlns:a16="http://schemas.microsoft.com/office/drawing/2014/main" id="{CC24E68E-CC19-46EC-A1DC-1A064FF48419}"/>
              </a:ext>
            </a:extLst>
          </p:cNvPr>
          <p:cNvGraphicFramePr>
            <a:graphicFrameLocks noGrp="1"/>
          </p:cNvGraphicFramePr>
          <p:nvPr>
            <p:ph idx="1"/>
            <p:extLst>
              <p:ext uri="{D42A27DB-BD31-4B8C-83A1-F6EECF244321}">
                <p14:modId xmlns:p14="http://schemas.microsoft.com/office/powerpoint/2010/main" val="905996877"/>
              </p:ext>
            </p:extLst>
          </p:nvPr>
        </p:nvGraphicFramePr>
        <p:xfrm>
          <a:off x="1166648" y="3531476"/>
          <a:ext cx="4264888" cy="303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8" descr="Michigan State basketball: Dwayne Stephens knows why he's still at MSU">
            <a:extLst>
              <a:ext uri="{FF2B5EF4-FFF2-40B4-BE49-F238E27FC236}">
                <a16:creationId xmlns:a16="http://schemas.microsoft.com/office/drawing/2014/main" id="{A18B53A2-8DDF-8011-276C-DBEAA7CAD1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7612" y="4517858"/>
            <a:ext cx="2931027" cy="20484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llege basketball coaches' angry body language">
            <a:extLst>
              <a:ext uri="{FF2B5EF4-FFF2-40B4-BE49-F238E27FC236}">
                <a16:creationId xmlns:a16="http://schemas.microsoft.com/office/drawing/2014/main" id="{45B1F498-9CA4-2217-8E2F-F5E8C55F80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5888" y="4761562"/>
            <a:ext cx="2426188" cy="1677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6E18430-F72A-B11B-FDC8-822AF786A368}"/>
              </a:ext>
            </a:extLst>
          </p:cNvPr>
          <p:cNvSpPr txBox="1"/>
          <p:nvPr/>
        </p:nvSpPr>
        <p:spPr>
          <a:xfrm>
            <a:off x="6465888" y="349888"/>
            <a:ext cx="5420227" cy="2416046"/>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ü"/>
            </a:pPr>
            <a:r>
              <a:rPr lang="en-US" dirty="0"/>
              <a:t>This applies to players, coaches, bench personnel, table personnel and spectators</a:t>
            </a:r>
          </a:p>
          <a:p>
            <a:pPr marL="285750" indent="-285750">
              <a:spcBef>
                <a:spcPts val="600"/>
              </a:spcBef>
              <a:spcAft>
                <a:spcPts val="600"/>
              </a:spcAft>
              <a:buFont typeface="Wingdings" panose="05000000000000000000" pitchFamily="2" charset="2"/>
              <a:buChar char="ü"/>
            </a:pPr>
            <a:r>
              <a:rPr lang="en-US" dirty="0"/>
              <a:t>Address early and often if needed</a:t>
            </a:r>
          </a:p>
          <a:p>
            <a:pPr marL="285750" indent="-285750">
              <a:spcBef>
                <a:spcPts val="600"/>
              </a:spcBef>
              <a:spcAft>
                <a:spcPts val="600"/>
              </a:spcAft>
              <a:buFont typeface="Wingdings" panose="05000000000000000000" pitchFamily="2" charset="2"/>
              <a:buChar char="ü"/>
            </a:pPr>
            <a:r>
              <a:rPr lang="en-US" dirty="0"/>
              <a:t>Get game administration involved or law enforcement if needed</a:t>
            </a:r>
          </a:p>
          <a:p>
            <a:endParaRPr lang="en-US" dirty="0"/>
          </a:p>
          <a:p>
            <a:endParaRPr lang="en-US" dirty="0"/>
          </a:p>
        </p:txBody>
      </p:sp>
      <p:sp>
        <p:nvSpPr>
          <p:cNvPr id="7" name="TextBox 6">
            <a:extLst>
              <a:ext uri="{FF2B5EF4-FFF2-40B4-BE49-F238E27FC236}">
                <a16:creationId xmlns:a16="http://schemas.microsoft.com/office/drawing/2014/main" id="{0F6FB155-032D-D59F-1912-29886FA17277}"/>
              </a:ext>
            </a:extLst>
          </p:cNvPr>
          <p:cNvSpPr txBox="1"/>
          <p:nvPr/>
        </p:nvSpPr>
        <p:spPr>
          <a:xfrm>
            <a:off x="11183141" y="6508112"/>
            <a:ext cx="415498" cy="369332"/>
          </a:xfrm>
          <a:prstGeom prst="rect">
            <a:avLst/>
          </a:prstGeom>
          <a:noFill/>
        </p:spPr>
        <p:txBody>
          <a:bodyPr wrap="none" rtlCol="0">
            <a:spAutoFit/>
          </a:bodyPr>
          <a:lstStyle/>
          <a:p>
            <a:r>
              <a:rPr lang="en-US" dirty="0"/>
              <a:t>**</a:t>
            </a:r>
          </a:p>
        </p:txBody>
      </p:sp>
      <p:sp>
        <p:nvSpPr>
          <p:cNvPr id="8" name="TextBox 7">
            <a:extLst>
              <a:ext uri="{FF2B5EF4-FFF2-40B4-BE49-F238E27FC236}">
                <a16:creationId xmlns:a16="http://schemas.microsoft.com/office/drawing/2014/main" id="{D1187411-E577-DBF0-A16B-C3CD0201B7A8}"/>
              </a:ext>
            </a:extLst>
          </p:cNvPr>
          <p:cNvSpPr txBox="1"/>
          <p:nvPr/>
        </p:nvSpPr>
        <p:spPr>
          <a:xfrm>
            <a:off x="11390890" y="4129082"/>
            <a:ext cx="30008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2505833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ABA511-9F2E-4029-8263-3DE8C4325DFA}"/>
              </a:ext>
            </a:extLst>
          </p:cNvPr>
          <p:cNvSpPr>
            <a:spLocks noGrp="1"/>
          </p:cNvSpPr>
          <p:nvPr>
            <p:ph type="title"/>
          </p:nvPr>
        </p:nvSpPr>
        <p:spPr>
          <a:xfrm>
            <a:off x="1166648" y="679927"/>
            <a:ext cx="5064470" cy="2270664"/>
          </a:xfrm>
        </p:spPr>
        <p:txBody>
          <a:bodyPr>
            <a:normAutofit/>
          </a:bodyPr>
          <a:lstStyle/>
          <a:p>
            <a:r>
              <a:rPr lang="en-US" dirty="0"/>
              <a:t>Why This Forum</a:t>
            </a:r>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8">
            <a:extLst>
              <a:ext uri="{FF2B5EF4-FFF2-40B4-BE49-F238E27FC236}">
                <a16:creationId xmlns:a16="http://schemas.microsoft.com/office/drawing/2014/main" id="{B367592A-03B9-51A5-046B-EF1D083C8D8B}"/>
              </a:ext>
            </a:extLst>
          </p:cNvPr>
          <p:cNvSpPr>
            <a:spLocks noChangeArrowheads="1"/>
          </p:cNvSpPr>
          <p:nvPr/>
        </p:nvSpPr>
        <p:spPr bwMode="auto">
          <a:xfrm>
            <a:off x="2480954" y="3394471"/>
            <a:ext cx="8235615" cy="259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Font typeface="Arial" panose="020B0604020202020204" pitchFamily="34" charset="0"/>
              <a:buChar char="•"/>
              <a:defRPr sz="2400">
                <a:solidFill>
                  <a:schemeClr val="tx1"/>
                </a:solidFill>
                <a:latin typeface="Franklin Gothic Medium" panose="020B0603020102020204" pitchFamily="34" charset="0"/>
              </a:defRPr>
            </a:lvl1pPr>
            <a:lvl2pPr marL="742950" indent="-285750">
              <a:lnSpc>
                <a:spcPct val="90000"/>
              </a:lnSpc>
              <a:spcBef>
                <a:spcPts val="1200"/>
              </a:spcBef>
              <a:buFont typeface="Arial" panose="020B0604020202020204" pitchFamily="34" charset="0"/>
              <a:buChar char="•"/>
              <a:defRPr sz="2000">
                <a:solidFill>
                  <a:schemeClr val="tx1"/>
                </a:solidFill>
                <a:latin typeface="Franklin Gothic Medium" panose="020B0603020102020204" pitchFamily="34" charset="0"/>
              </a:defRPr>
            </a:lvl2pPr>
            <a:lvl3pPr marL="1143000" indent="-228600">
              <a:lnSpc>
                <a:spcPct val="90000"/>
              </a:lnSpc>
              <a:spcBef>
                <a:spcPts val="600"/>
              </a:spcBef>
              <a:buFont typeface="Arial" panose="020B0604020202020204" pitchFamily="34" charset="0"/>
              <a:buChar char="•"/>
              <a:defRPr>
                <a:solidFill>
                  <a:schemeClr val="tx1"/>
                </a:solidFill>
                <a:latin typeface="Franklin Gothic Medium" panose="020B0603020102020204" pitchFamily="34" charset="0"/>
              </a:defRPr>
            </a:lvl3pPr>
            <a:lvl4pPr marL="16002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4pPr>
            <a:lvl5pPr marL="20574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9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Better Communication</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Mutual Understanding</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Rules Updates/Points of Emphasis (POE)</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Working Together For The Betterment of The Game</a:t>
            </a:r>
          </a:p>
        </p:txBody>
      </p:sp>
      <p:pic>
        <p:nvPicPr>
          <p:cNvPr id="8" name="Picture Placeholder 4" descr="Basketball players raising hands together">
            <a:extLst>
              <a:ext uri="{FF2B5EF4-FFF2-40B4-BE49-F238E27FC236}">
                <a16:creationId xmlns:a16="http://schemas.microsoft.com/office/drawing/2014/main" id="{FF82942A-D86C-4AB7-8B56-E370A3222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294526" y="527880"/>
            <a:ext cx="2717800" cy="2574758"/>
          </a:xfrm>
          <a:prstGeom prst="rect">
            <a:avLst/>
          </a:prstGeom>
        </p:spPr>
      </p:pic>
      <p:sp>
        <p:nvSpPr>
          <p:cNvPr id="3" name="TextBox 2">
            <a:extLst>
              <a:ext uri="{FF2B5EF4-FFF2-40B4-BE49-F238E27FC236}">
                <a16:creationId xmlns:a16="http://schemas.microsoft.com/office/drawing/2014/main" id="{E5301AB4-1B84-3F1E-7F46-D430A3F9E4DC}"/>
              </a:ext>
            </a:extLst>
          </p:cNvPr>
          <p:cNvSpPr txBox="1"/>
          <p:nvPr/>
        </p:nvSpPr>
        <p:spPr>
          <a:xfrm>
            <a:off x="10596828" y="3001773"/>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840304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2" name="Rectangle 1111">
            <a:extLst>
              <a:ext uri="{FF2B5EF4-FFF2-40B4-BE49-F238E27FC236}">
                <a16:creationId xmlns:a16="http://schemas.microsoft.com/office/drawing/2014/main" id="{1CE40CC3-1E41-45F3-B77E-0F8F1A397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ectangle 111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24F33A2-43A0-0DFF-40CC-765F70B4C068}"/>
              </a:ext>
            </a:extLst>
          </p:cNvPr>
          <p:cNvSpPr txBox="1">
            <a:spLocks/>
          </p:cNvSpPr>
          <p:nvPr/>
        </p:nvSpPr>
        <p:spPr>
          <a:xfrm>
            <a:off x="735291" y="655591"/>
            <a:ext cx="5712643" cy="2315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Thank You for Being a Valued Partner</a:t>
            </a:r>
          </a:p>
        </p:txBody>
      </p:sp>
      <p:sp>
        <p:nvSpPr>
          <p:cNvPr id="1116" name="Rectangle 111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8" name="Group 1117">
            <a:extLst>
              <a:ext uri="{FF2B5EF4-FFF2-40B4-BE49-F238E27FC236}">
                <a16:creationId xmlns:a16="http://schemas.microsoft.com/office/drawing/2014/main" id="{B68A5F4D-46FB-44CE-A8BA-0A5F845A69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119" name="Rectangle 64">
              <a:extLst>
                <a:ext uri="{FF2B5EF4-FFF2-40B4-BE49-F238E27FC236}">
                  <a16:creationId xmlns:a16="http://schemas.microsoft.com/office/drawing/2014/main" id="{DA0BA929-3A2D-414C-AB43-7F7ED97B6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ectangle 66">
              <a:extLst>
                <a:ext uri="{FF2B5EF4-FFF2-40B4-BE49-F238E27FC236}">
                  <a16:creationId xmlns:a16="http://schemas.microsoft.com/office/drawing/2014/main" id="{A6D9857C-A8EA-4406-8EC2-735B20F47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ectangle 64">
              <a:extLst>
                <a:ext uri="{FF2B5EF4-FFF2-40B4-BE49-F238E27FC236}">
                  <a16:creationId xmlns:a16="http://schemas.microsoft.com/office/drawing/2014/main" id="{577FBA2E-B94C-403A-A7B9-717DF726D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Rectangle 66">
              <a:extLst>
                <a:ext uri="{FF2B5EF4-FFF2-40B4-BE49-F238E27FC236}">
                  <a16:creationId xmlns:a16="http://schemas.microsoft.com/office/drawing/2014/main" id="{0A3DFCB3-7ECF-433E-B380-B7AB668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Rectangle 64">
              <a:extLst>
                <a:ext uri="{FF2B5EF4-FFF2-40B4-BE49-F238E27FC236}">
                  <a16:creationId xmlns:a16="http://schemas.microsoft.com/office/drawing/2014/main" id="{346DF3A4-A894-4A71-B3C6-A214D6FB8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Rectangle 66">
              <a:extLst>
                <a:ext uri="{FF2B5EF4-FFF2-40B4-BE49-F238E27FC236}">
                  <a16:creationId xmlns:a16="http://schemas.microsoft.com/office/drawing/2014/main" id="{3C907C15-143D-461B-9EE5-07F33639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Rectangle 64">
              <a:extLst>
                <a:ext uri="{FF2B5EF4-FFF2-40B4-BE49-F238E27FC236}">
                  <a16:creationId xmlns:a16="http://schemas.microsoft.com/office/drawing/2014/main" id="{799DF898-1E06-4C98-A2AE-390B87B9C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ectangle 66">
              <a:extLst>
                <a:ext uri="{FF2B5EF4-FFF2-40B4-BE49-F238E27FC236}">
                  <a16:creationId xmlns:a16="http://schemas.microsoft.com/office/drawing/2014/main" id="{DE402548-BBE5-4A4D-83CE-9E643AEF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Rectangle 64">
              <a:extLst>
                <a:ext uri="{FF2B5EF4-FFF2-40B4-BE49-F238E27FC236}">
                  <a16:creationId xmlns:a16="http://schemas.microsoft.com/office/drawing/2014/main" id="{C5B994E1-F042-427B-8679-0C744AF1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Rectangle 66">
              <a:extLst>
                <a:ext uri="{FF2B5EF4-FFF2-40B4-BE49-F238E27FC236}">
                  <a16:creationId xmlns:a16="http://schemas.microsoft.com/office/drawing/2014/main" id="{D4B9CB2D-0F48-4142-B9B0-CB2292A49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Rectangle 64">
              <a:extLst>
                <a:ext uri="{FF2B5EF4-FFF2-40B4-BE49-F238E27FC236}">
                  <a16:creationId xmlns:a16="http://schemas.microsoft.com/office/drawing/2014/main" id="{8EA4F50F-B0E0-4AAC-8785-13AEB87A3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Rectangle 66">
              <a:extLst>
                <a:ext uri="{FF2B5EF4-FFF2-40B4-BE49-F238E27FC236}">
                  <a16:creationId xmlns:a16="http://schemas.microsoft.com/office/drawing/2014/main" id="{6C329F79-4478-4D05-AE62-CDFCDFC91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Rectangle 64">
              <a:extLst>
                <a:ext uri="{FF2B5EF4-FFF2-40B4-BE49-F238E27FC236}">
                  <a16:creationId xmlns:a16="http://schemas.microsoft.com/office/drawing/2014/main" id="{9D01B39C-F416-4321-8A00-06BC31C6F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Rectangle 66">
              <a:extLst>
                <a:ext uri="{FF2B5EF4-FFF2-40B4-BE49-F238E27FC236}">
                  <a16:creationId xmlns:a16="http://schemas.microsoft.com/office/drawing/2014/main" id="{26CDE4B4-2FBF-4CDC-815F-A7B890C28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Rectangle 64">
              <a:extLst>
                <a:ext uri="{FF2B5EF4-FFF2-40B4-BE49-F238E27FC236}">
                  <a16:creationId xmlns:a16="http://schemas.microsoft.com/office/drawing/2014/main" id="{E88C3C0A-0A13-47FD-853C-FDF2AEC36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Rectangle 66">
              <a:extLst>
                <a:ext uri="{FF2B5EF4-FFF2-40B4-BE49-F238E27FC236}">
                  <a16:creationId xmlns:a16="http://schemas.microsoft.com/office/drawing/2014/main" id="{677D9A00-7F3E-40C2-A113-B8D6C9E2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ectangle 64">
              <a:extLst>
                <a:ext uri="{FF2B5EF4-FFF2-40B4-BE49-F238E27FC236}">
                  <a16:creationId xmlns:a16="http://schemas.microsoft.com/office/drawing/2014/main" id="{FAEA1177-9612-466B-B0B9-72A8917D2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Rectangle 66">
              <a:extLst>
                <a:ext uri="{FF2B5EF4-FFF2-40B4-BE49-F238E27FC236}">
                  <a16:creationId xmlns:a16="http://schemas.microsoft.com/office/drawing/2014/main" id="{7844A4A7-47C2-4B2B-AA56-817110CE0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Rectangle 64">
              <a:extLst>
                <a:ext uri="{FF2B5EF4-FFF2-40B4-BE49-F238E27FC236}">
                  <a16:creationId xmlns:a16="http://schemas.microsoft.com/office/drawing/2014/main" id="{80D1B2EA-3417-421C-AB70-EB226BD49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ectangle 66">
              <a:extLst>
                <a:ext uri="{FF2B5EF4-FFF2-40B4-BE49-F238E27FC236}">
                  <a16:creationId xmlns:a16="http://schemas.microsoft.com/office/drawing/2014/main" id="{E44EF9C3-B54E-4017-93FC-6C90C33A2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0" name="Rectangle 113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rasota County Schools reopening survey | wtsp.com">
            <a:extLst>
              <a:ext uri="{FF2B5EF4-FFF2-40B4-BE49-F238E27FC236}">
                <a16:creationId xmlns:a16="http://schemas.microsoft.com/office/drawing/2014/main" id="{999C1851-AC77-5D9A-5656-8A316EBC9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675" y="3429000"/>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oken image">
            <a:extLst>
              <a:ext uri="{FF2B5EF4-FFF2-40B4-BE49-F238E27FC236}">
                <a16:creationId xmlns:a16="http://schemas.microsoft.com/office/drawing/2014/main" id="{3C147DCA-85B7-2FDE-57D2-D355BE6AD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700" y="3572759"/>
            <a:ext cx="2719289" cy="267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397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E43CC8-0829-46B1-A720-1B7C3BCC66BD}"/>
              </a:ext>
            </a:extLst>
          </p:cNvPr>
          <p:cNvSpPr>
            <a:spLocks noGrp="1"/>
          </p:cNvSpPr>
          <p:nvPr>
            <p:ph type="title"/>
          </p:nvPr>
        </p:nvSpPr>
        <p:spPr>
          <a:xfrm>
            <a:off x="524741" y="620392"/>
            <a:ext cx="3808268" cy="5504688"/>
          </a:xfrm>
        </p:spPr>
        <p:txBody>
          <a:bodyPr>
            <a:normAutofit/>
          </a:bodyPr>
          <a:lstStyle/>
          <a:p>
            <a:pPr algn="ctr"/>
            <a:r>
              <a:rPr lang="en-US" sz="6000" dirty="0">
                <a:solidFill>
                  <a:schemeClr val="bg1"/>
                </a:solidFill>
              </a:rPr>
              <a:t>Questions</a:t>
            </a:r>
            <a:endParaRPr lang="en-US" sz="2800" dirty="0">
              <a:solidFill>
                <a:schemeClr val="bg1"/>
              </a:solidFill>
            </a:endParaRPr>
          </a:p>
        </p:txBody>
      </p:sp>
      <p:grpSp>
        <p:nvGrpSpPr>
          <p:cNvPr id="21" name="Group 20">
            <a:extLst>
              <a:ext uri="{FF2B5EF4-FFF2-40B4-BE49-F238E27FC236}">
                <a16:creationId xmlns:a16="http://schemas.microsoft.com/office/drawing/2014/main" id="{479B76A6-2E69-7C30-DBA9-92C7E023C18B}"/>
              </a:ext>
            </a:extLst>
          </p:cNvPr>
          <p:cNvGrpSpPr/>
          <p:nvPr/>
        </p:nvGrpSpPr>
        <p:grpSpPr>
          <a:xfrm>
            <a:off x="7019274" y="2545016"/>
            <a:ext cx="3431399" cy="1904431"/>
            <a:chOff x="6768409" y="1415429"/>
            <a:chExt cx="3431399" cy="1904431"/>
          </a:xfrm>
        </p:grpSpPr>
        <p:pic>
          <p:nvPicPr>
            <p:cNvPr id="4" name="Picture 2">
              <a:extLst>
                <a:ext uri="{FF2B5EF4-FFF2-40B4-BE49-F238E27FC236}">
                  <a16:creationId xmlns:a16="http://schemas.microsoft.com/office/drawing/2014/main" id="{E2186DE7-3FAB-352B-8288-D499AFE05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409" y="1415429"/>
              <a:ext cx="1183141" cy="15043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C38B31F-2D4D-A25E-F8ED-CBD6740FB9A7}"/>
                </a:ext>
              </a:extLst>
            </p:cNvPr>
            <p:cNvSpPr txBox="1"/>
            <p:nvPr/>
          </p:nvSpPr>
          <p:spPr>
            <a:xfrm>
              <a:off x="6927733" y="2919750"/>
              <a:ext cx="771365" cy="400110"/>
            </a:xfrm>
            <a:prstGeom prst="rect">
              <a:avLst/>
            </a:prstGeom>
            <a:noFill/>
          </p:spPr>
          <p:txBody>
            <a:bodyPr wrap="none" rtlCol="0">
              <a:spAutoFit/>
            </a:bodyPr>
            <a:lstStyle/>
            <a:p>
              <a:pPr algn="ctr"/>
              <a:r>
                <a:rPr lang="en-US" sz="1000" dirty="0"/>
                <a:t>Jim Murray</a:t>
              </a:r>
            </a:p>
            <a:p>
              <a:pPr algn="ctr"/>
              <a:r>
                <a:rPr lang="en-US" sz="1000" dirty="0"/>
                <a:t>President</a:t>
              </a:r>
            </a:p>
          </p:txBody>
        </p:sp>
        <p:sp>
          <p:nvSpPr>
            <p:cNvPr id="15" name="TextBox 14">
              <a:extLst>
                <a:ext uri="{FF2B5EF4-FFF2-40B4-BE49-F238E27FC236}">
                  <a16:creationId xmlns:a16="http://schemas.microsoft.com/office/drawing/2014/main" id="{0C8BB031-0DF8-4F5C-299A-8A6762CBE378}"/>
                </a:ext>
              </a:extLst>
            </p:cNvPr>
            <p:cNvSpPr txBox="1"/>
            <p:nvPr/>
          </p:nvSpPr>
          <p:spPr>
            <a:xfrm>
              <a:off x="9223259" y="2919750"/>
              <a:ext cx="976549" cy="400110"/>
            </a:xfrm>
            <a:prstGeom prst="rect">
              <a:avLst/>
            </a:prstGeom>
            <a:noFill/>
          </p:spPr>
          <p:txBody>
            <a:bodyPr wrap="none" rtlCol="0">
              <a:spAutoFit/>
            </a:bodyPr>
            <a:lstStyle/>
            <a:p>
              <a:pPr algn="ctr"/>
              <a:r>
                <a:rPr lang="en-US" sz="1000" dirty="0"/>
                <a:t>Tom Bernhardt</a:t>
              </a:r>
            </a:p>
            <a:p>
              <a:pPr algn="ctr"/>
              <a:r>
                <a:rPr lang="en-US" sz="1000" dirty="0"/>
                <a:t>Treasurer</a:t>
              </a:r>
            </a:p>
          </p:txBody>
        </p:sp>
      </p:grpSp>
      <p:pic>
        <p:nvPicPr>
          <p:cNvPr id="3" name="Picture 6">
            <a:extLst>
              <a:ext uri="{FF2B5EF4-FFF2-40B4-BE49-F238E27FC236}">
                <a16:creationId xmlns:a16="http://schemas.microsoft.com/office/drawing/2014/main" id="{9B98F087-569F-648B-A557-08DF8801E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0829" y="2539077"/>
            <a:ext cx="1183141" cy="154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512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BA511-9F2E-4029-8263-3DE8C4325DFA}"/>
              </a:ext>
            </a:extLst>
          </p:cNvPr>
          <p:cNvSpPr>
            <a:spLocks noGrp="1"/>
          </p:cNvSpPr>
          <p:nvPr>
            <p:ph type="title"/>
          </p:nvPr>
        </p:nvSpPr>
        <p:spPr>
          <a:xfrm>
            <a:off x="1166648" y="679927"/>
            <a:ext cx="5064470" cy="2270664"/>
          </a:xfrm>
        </p:spPr>
        <p:txBody>
          <a:bodyPr>
            <a:normAutofit/>
          </a:bodyPr>
          <a:lstStyle/>
          <a:p>
            <a:r>
              <a:rPr lang="en-US" dirty="0"/>
              <a:t>Meeting Topics</a:t>
            </a:r>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2">
            <a:extLst>
              <a:ext uri="{FF2B5EF4-FFF2-40B4-BE49-F238E27FC236}">
                <a16:creationId xmlns:a16="http://schemas.microsoft.com/office/drawing/2014/main" id="{F83C5EFE-B00F-59C0-F2B9-42023B178430}"/>
              </a:ext>
            </a:extLst>
          </p:cNvPr>
          <p:cNvGraphicFramePr>
            <a:graphicFrameLocks noGrp="1"/>
          </p:cNvGraphicFramePr>
          <p:nvPr>
            <p:ph idx="1"/>
            <p:extLst>
              <p:ext uri="{D42A27DB-BD31-4B8C-83A1-F6EECF244321}">
                <p14:modId xmlns:p14="http://schemas.microsoft.com/office/powerpoint/2010/main" val="3687595504"/>
              </p:ext>
            </p:extLst>
          </p:nvPr>
        </p:nvGraphicFramePr>
        <p:xfrm>
          <a:off x="6488293" y="937351"/>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D9C2819-89E3-955E-194D-5F7C064BC1CC}"/>
              </a:ext>
            </a:extLst>
          </p:cNvPr>
          <p:cNvSpPr txBox="1"/>
          <p:nvPr/>
        </p:nvSpPr>
        <p:spPr>
          <a:xfrm>
            <a:off x="606971" y="6138517"/>
            <a:ext cx="5918978" cy="553998"/>
          </a:xfrm>
          <a:prstGeom prst="rect">
            <a:avLst/>
          </a:prstGeom>
          <a:noFill/>
        </p:spPr>
        <p:txBody>
          <a:bodyPr wrap="square" rtlCol="0">
            <a:spAutoFit/>
          </a:bodyPr>
          <a:lstStyle/>
          <a:p>
            <a:r>
              <a:rPr lang="en-US" sz="1000" dirty="0"/>
              <a:t>*      All </a:t>
            </a:r>
            <a:r>
              <a:rPr lang="en-US" sz="1000" dirty="0" err="1"/>
              <a:t>PlayPic</a:t>
            </a:r>
            <a:r>
              <a:rPr lang="en-US" sz="1000" dirty="0"/>
              <a:t> images provided in this presentation provided by the NFHS </a:t>
            </a:r>
          </a:p>
          <a:p>
            <a:r>
              <a:rPr lang="en-US" sz="1000" dirty="0"/>
              <a:t>**   Additional photos are stock images from the internet</a:t>
            </a:r>
          </a:p>
          <a:p>
            <a:r>
              <a:rPr lang="en-US" sz="1000" dirty="0"/>
              <a:t>*** GCBOA stock image</a:t>
            </a:r>
          </a:p>
        </p:txBody>
      </p:sp>
    </p:spTree>
    <p:extLst>
      <p:ext uri="{BB962C8B-B14F-4D97-AF65-F5344CB8AC3E}">
        <p14:creationId xmlns:p14="http://schemas.microsoft.com/office/powerpoint/2010/main" val="3193687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2" name="Rectangle 1111">
            <a:extLst>
              <a:ext uri="{FF2B5EF4-FFF2-40B4-BE49-F238E27FC236}">
                <a16:creationId xmlns:a16="http://schemas.microsoft.com/office/drawing/2014/main" id="{1CE40CC3-1E41-45F3-B77E-0F8F1A397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4" name="Rectangle 111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B24F33A2-43A0-0DFF-40CC-765F70B4C068}"/>
              </a:ext>
            </a:extLst>
          </p:cNvPr>
          <p:cNvSpPr txBox="1">
            <a:spLocks/>
          </p:cNvSpPr>
          <p:nvPr/>
        </p:nvSpPr>
        <p:spPr>
          <a:xfrm>
            <a:off x="1166648" y="655591"/>
            <a:ext cx="4929352" cy="2315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Officials Requirements</a:t>
            </a:r>
          </a:p>
        </p:txBody>
      </p:sp>
      <p:sp>
        <p:nvSpPr>
          <p:cNvPr id="1116" name="Rectangle 111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18" name="Group 1117">
            <a:extLst>
              <a:ext uri="{FF2B5EF4-FFF2-40B4-BE49-F238E27FC236}">
                <a16:creationId xmlns:a16="http://schemas.microsoft.com/office/drawing/2014/main" id="{B68A5F4D-46FB-44CE-A8BA-0A5F845A69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119" name="Rectangle 64">
              <a:extLst>
                <a:ext uri="{FF2B5EF4-FFF2-40B4-BE49-F238E27FC236}">
                  <a16:creationId xmlns:a16="http://schemas.microsoft.com/office/drawing/2014/main" id="{DA0BA929-3A2D-414C-AB43-7F7ED97B6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0" name="Rectangle 66">
              <a:extLst>
                <a:ext uri="{FF2B5EF4-FFF2-40B4-BE49-F238E27FC236}">
                  <a16:creationId xmlns:a16="http://schemas.microsoft.com/office/drawing/2014/main" id="{A6D9857C-A8EA-4406-8EC2-735B20F47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1" name="Rectangle 64">
              <a:extLst>
                <a:ext uri="{FF2B5EF4-FFF2-40B4-BE49-F238E27FC236}">
                  <a16:creationId xmlns:a16="http://schemas.microsoft.com/office/drawing/2014/main" id="{577FBA2E-B94C-403A-A7B9-717DF726D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2" name="Rectangle 66">
              <a:extLst>
                <a:ext uri="{FF2B5EF4-FFF2-40B4-BE49-F238E27FC236}">
                  <a16:creationId xmlns:a16="http://schemas.microsoft.com/office/drawing/2014/main" id="{0A3DFCB3-7ECF-433E-B380-B7AB668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3" name="Rectangle 64">
              <a:extLst>
                <a:ext uri="{FF2B5EF4-FFF2-40B4-BE49-F238E27FC236}">
                  <a16:creationId xmlns:a16="http://schemas.microsoft.com/office/drawing/2014/main" id="{346DF3A4-A894-4A71-B3C6-A214D6FB8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4" name="Rectangle 66">
              <a:extLst>
                <a:ext uri="{FF2B5EF4-FFF2-40B4-BE49-F238E27FC236}">
                  <a16:creationId xmlns:a16="http://schemas.microsoft.com/office/drawing/2014/main" id="{3C907C15-143D-461B-9EE5-07F33639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5" name="Rectangle 64">
              <a:extLst>
                <a:ext uri="{FF2B5EF4-FFF2-40B4-BE49-F238E27FC236}">
                  <a16:creationId xmlns:a16="http://schemas.microsoft.com/office/drawing/2014/main" id="{799DF898-1E06-4C98-A2AE-390B87B9C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 name="Rectangle 66">
              <a:extLst>
                <a:ext uri="{FF2B5EF4-FFF2-40B4-BE49-F238E27FC236}">
                  <a16:creationId xmlns:a16="http://schemas.microsoft.com/office/drawing/2014/main" id="{DE402548-BBE5-4A4D-83CE-9E643AEF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7" name="Rectangle 64">
              <a:extLst>
                <a:ext uri="{FF2B5EF4-FFF2-40B4-BE49-F238E27FC236}">
                  <a16:creationId xmlns:a16="http://schemas.microsoft.com/office/drawing/2014/main" id="{C5B994E1-F042-427B-8679-0C744AF1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8" name="Rectangle 66">
              <a:extLst>
                <a:ext uri="{FF2B5EF4-FFF2-40B4-BE49-F238E27FC236}">
                  <a16:creationId xmlns:a16="http://schemas.microsoft.com/office/drawing/2014/main" id="{D4B9CB2D-0F48-4142-B9B0-CB2292A49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9" name="Rectangle 64">
              <a:extLst>
                <a:ext uri="{FF2B5EF4-FFF2-40B4-BE49-F238E27FC236}">
                  <a16:creationId xmlns:a16="http://schemas.microsoft.com/office/drawing/2014/main" id="{8EA4F50F-B0E0-4AAC-8785-13AEB87A3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0" name="Rectangle 66">
              <a:extLst>
                <a:ext uri="{FF2B5EF4-FFF2-40B4-BE49-F238E27FC236}">
                  <a16:creationId xmlns:a16="http://schemas.microsoft.com/office/drawing/2014/main" id="{6C329F79-4478-4D05-AE62-CDFCDFC91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1" name="Rectangle 64">
              <a:extLst>
                <a:ext uri="{FF2B5EF4-FFF2-40B4-BE49-F238E27FC236}">
                  <a16:creationId xmlns:a16="http://schemas.microsoft.com/office/drawing/2014/main" id="{9D01B39C-F416-4321-8A00-06BC31C6F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2" name="Rectangle 66">
              <a:extLst>
                <a:ext uri="{FF2B5EF4-FFF2-40B4-BE49-F238E27FC236}">
                  <a16:creationId xmlns:a16="http://schemas.microsoft.com/office/drawing/2014/main" id="{26CDE4B4-2FBF-4CDC-815F-A7B890C28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3" name="Rectangle 64">
              <a:extLst>
                <a:ext uri="{FF2B5EF4-FFF2-40B4-BE49-F238E27FC236}">
                  <a16:creationId xmlns:a16="http://schemas.microsoft.com/office/drawing/2014/main" id="{E88C3C0A-0A13-47FD-853C-FDF2AEC36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4" name="Rectangle 66">
              <a:extLst>
                <a:ext uri="{FF2B5EF4-FFF2-40B4-BE49-F238E27FC236}">
                  <a16:creationId xmlns:a16="http://schemas.microsoft.com/office/drawing/2014/main" id="{677D9A00-7F3E-40C2-A113-B8D6C9E2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5" name="Rectangle 64">
              <a:extLst>
                <a:ext uri="{FF2B5EF4-FFF2-40B4-BE49-F238E27FC236}">
                  <a16:creationId xmlns:a16="http://schemas.microsoft.com/office/drawing/2014/main" id="{FAEA1177-9612-466B-B0B9-72A8917D2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6" name="Rectangle 66">
              <a:extLst>
                <a:ext uri="{FF2B5EF4-FFF2-40B4-BE49-F238E27FC236}">
                  <a16:creationId xmlns:a16="http://schemas.microsoft.com/office/drawing/2014/main" id="{7844A4A7-47C2-4B2B-AA56-817110CE0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7" name="Rectangle 64">
              <a:extLst>
                <a:ext uri="{FF2B5EF4-FFF2-40B4-BE49-F238E27FC236}">
                  <a16:creationId xmlns:a16="http://schemas.microsoft.com/office/drawing/2014/main" id="{80D1B2EA-3417-421C-AB70-EB226BD49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8" name="Rectangle 66">
              <a:extLst>
                <a:ext uri="{FF2B5EF4-FFF2-40B4-BE49-F238E27FC236}">
                  <a16:creationId xmlns:a16="http://schemas.microsoft.com/office/drawing/2014/main" id="{E44EF9C3-B54E-4017-93FC-6C90C33A2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40" name="Rectangle 113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4">
            <a:extLst>
              <a:ext uri="{FF2B5EF4-FFF2-40B4-BE49-F238E27FC236}">
                <a16:creationId xmlns:a16="http://schemas.microsoft.com/office/drawing/2014/main" id="{23C531F0-9601-6731-8A66-EF13C766BD43}"/>
              </a:ext>
            </a:extLst>
          </p:cNvPr>
          <p:cNvSpPr txBox="1">
            <a:spLocks/>
          </p:cNvSpPr>
          <p:nvPr/>
        </p:nvSpPr>
        <p:spPr bwMode="auto">
          <a:xfrm>
            <a:off x="7603959" y="3060620"/>
            <a:ext cx="4168941" cy="323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800"/>
              </a:spcBef>
              <a:buFont typeface="Arial" panose="020B0604020202020204" pitchFamily="34" charset="0"/>
              <a:buChar char="•"/>
              <a:defRPr sz="2400">
                <a:solidFill>
                  <a:schemeClr val="tx1"/>
                </a:solidFill>
                <a:latin typeface="Franklin Gothic Medium" panose="020B0603020102020204" pitchFamily="34" charset="0"/>
              </a:defRPr>
            </a:lvl1pPr>
            <a:lvl2pPr marL="742950" indent="-285750">
              <a:lnSpc>
                <a:spcPct val="90000"/>
              </a:lnSpc>
              <a:spcBef>
                <a:spcPts val="1200"/>
              </a:spcBef>
              <a:buFont typeface="Arial" panose="020B0604020202020204" pitchFamily="34" charset="0"/>
              <a:buChar char="•"/>
              <a:defRPr sz="2000">
                <a:solidFill>
                  <a:schemeClr val="tx1"/>
                </a:solidFill>
                <a:latin typeface="Franklin Gothic Medium" panose="020B0603020102020204" pitchFamily="34" charset="0"/>
              </a:defRPr>
            </a:lvl2pPr>
            <a:lvl3pPr marL="1143000" indent="-228600">
              <a:lnSpc>
                <a:spcPct val="90000"/>
              </a:lnSpc>
              <a:spcBef>
                <a:spcPts val="600"/>
              </a:spcBef>
              <a:buFont typeface="Arial" panose="020B0604020202020204" pitchFamily="34" charset="0"/>
              <a:buChar char="•"/>
              <a:defRPr>
                <a:solidFill>
                  <a:schemeClr val="tx1"/>
                </a:solidFill>
                <a:latin typeface="Franklin Gothic Medium" panose="020B0603020102020204" pitchFamily="34" charset="0"/>
              </a:defRPr>
            </a:lvl3pPr>
            <a:lvl4pPr marL="16002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4pPr>
            <a:lvl5pPr marL="20574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9p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Register with the FHSAA</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Background Investigation (JLA)</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Get in shape</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Participate in Classroom Training</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Participate in On-Court Training</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Pass Rules Test – FHSAA issued</a:t>
            </a:r>
          </a:p>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Be Evaluated on Their Performance</a:t>
            </a:r>
          </a:p>
        </p:txBody>
      </p:sp>
      <p:pic>
        <p:nvPicPr>
          <p:cNvPr id="3" name="Picture 3">
            <a:extLst>
              <a:ext uri="{FF2B5EF4-FFF2-40B4-BE49-F238E27FC236}">
                <a16:creationId xmlns:a16="http://schemas.microsoft.com/office/drawing/2014/main" id="{F1A7B27D-171E-A887-58EF-478D2B7540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3087" y="3626021"/>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313D9729-A296-850F-D90B-15C8F67D75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5412" y="563395"/>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CA8CEF1E-5C9F-33E2-937E-FF135CB4BD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5943" y="4307058"/>
            <a:ext cx="16351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307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2" name="Rectangle 1111">
            <a:extLst>
              <a:ext uri="{FF2B5EF4-FFF2-40B4-BE49-F238E27FC236}">
                <a16:creationId xmlns:a16="http://schemas.microsoft.com/office/drawing/2014/main" id="{1CE40CC3-1E41-45F3-B77E-0F8F1A397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4" name="Rectangle 111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B24F33A2-43A0-0DFF-40CC-765F70B4C068}"/>
              </a:ext>
            </a:extLst>
          </p:cNvPr>
          <p:cNvSpPr txBox="1">
            <a:spLocks/>
          </p:cNvSpPr>
          <p:nvPr/>
        </p:nvSpPr>
        <p:spPr>
          <a:xfrm>
            <a:off x="1166648" y="655591"/>
            <a:ext cx="4929352" cy="2315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Officials Requirements – cont.</a:t>
            </a:r>
          </a:p>
        </p:txBody>
      </p:sp>
      <p:sp>
        <p:nvSpPr>
          <p:cNvPr id="1116" name="Rectangle 111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18" name="Group 1117">
            <a:extLst>
              <a:ext uri="{FF2B5EF4-FFF2-40B4-BE49-F238E27FC236}">
                <a16:creationId xmlns:a16="http://schemas.microsoft.com/office/drawing/2014/main" id="{B68A5F4D-46FB-44CE-A8BA-0A5F845A69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119" name="Rectangle 64">
              <a:extLst>
                <a:ext uri="{FF2B5EF4-FFF2-40B4-BE49-F238E27FC236}">
                  <a16:creationId xmlns:a16="http://schemas.microsoft.com/office/drawing/2014/main" id="{DA0BA929-3A2D-414C-AB43-7F7ED97B6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0" name="Rectangle 66">
              <a:extLst>
                <a:ext uri="{FF2B5EF4-FFF2-40B4-BE49-F238E27FC236}">
                  <a16:creationId xmlns:a16="http://schemas.microsoft.com/office/drawing/2014/main" id="{A6D9857C-A8EA-4406-8EC2-735B20F47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1" name="Rectangle 64">
              <a:extLst>
                <a:ext uri="{FF2B5EF4-FFF2-40B4-BE49-F238E27FC236}">
                  <a16:creationId xmlns:a16="http://schemas.microsoft.com/office/drawing/2014/main" id="{577FBA2E-B94C-403A-A7B9-717DF726D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2" name="Rectangle 66">
              <a:extLst>
                <a:ext uri="{FF2B5EF4-FFF2-40B4-BE49-F238E27FC236}">
                  <a16:creationId xmlns:a16="http://schemas.microsoft.com/office/drawing/2014/main" id="{0A3DFCB3-7ECF-433E-B380-B7AB668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3" name="Rectangle 64">
              <a:extLst>
                <a:ext uri="{FF2B5EF4-FFF2-40B4-BE49-F238E27FC236}">
                  <a16:creationId xmlns:a16="http://schemas.microsoft.com/office/drawing/2014/main" id="{346DF3A4-A894-4A71-B3C6-A214D6FB8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4" name="Rectangle 66">
              <a:extLst>
                <a:ext uri="{FF2B5EF4-FFF2-40B4-BE49-F238E27FC236}">
                  <a16:creationId xmlns:a16="http://schemas.microsoft.com/office/drawing/2014/main" id="{3C907C15-143D-461B-9EE5-07F33639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5" name="Rectangle 64">
              <a:extLst>
                <a:ext uri="{FF2B5EF4-FFF2-40B4-BE49-F238E27FC236}">
                  <a16:creationId xmlns:a16="http://schemas.microsoft.com/office/drawing/2014/main" id="{799DF898-1E06-4C98-A2AE-390B87B9C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 name="Rectangle 66">
              <a:extLst>
                <a:ext uri="{FF2B5EF4-FFF2-40B4-BE49-F238E27FC236}">
                  <a16:creationId xmlns:a16="http://schemas.microsoft.com/office/drawing/2014/main" id="{DE402548-BBE5-4A4D-83CE-9E643AEF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7" name="Rectangle 64">
              <a:extLst>
                <a:ext uri="{FF2B5EF4-FFF2-40B4-BE49-F238E27FC236}">
                  <a16:creationId xmlns:a16="http://schemas.microsoft.com/office/drawing/2014/main" id="{C5B994E1-F042-427B-8679-0C744AF1C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8" name="Rectangle 66">
              <a:extLst>
                <a:ext uri="{FF2B5EF4-FFF2-40B4-BE49-F238E27FC236}">
                  <a16:creationId xmlns:a16="http://schemas.microsoft.com/office/drawing/2014/main" id="{D4B9CB2D-0F48-4142-B9B0-CB2292A49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9" name="Rectangle 64">
              <a:extLst>
                <a:ext uri="{FF2B5EF4-FFF2-40B4-BE49-F238E27FC236}">
                  <a16:creationId xmlns:a16="http://schemas.microsoft.com/office/drawing/2014/main" id="{8EA4F50F-B0E0-4AAC-8785-13AEB87A3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0" name="Rectangle 66">
              <a:extLst>
                <a:ext uri="{FF2B5EF4-FFF2-40B4-BE49-F238E27FC236}">
                  <a16:creationId xmlns:a16="http://schemas.microsoft.com/office/drawing/2014/main" id="{6C329F79-4478-4D05-AE62-CDFCDFC91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1" name="Rectangle 64">
              <a:extLst>
                <a:ext uri="{FF2B5EF4-FFF2-40B4-BE49-F238E27FC236}">
                  <a16:creationId xmlns:a16="http://schemas.microsoft.com/office/drawing/2014/main" id="{9D01B39C-F416-4321-8A00-06BC31C6F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2" name="Rectangle 66">
              <a:extLst>
                <a:ext uri="{FF2B5EF4-FFF2-40B4-BE49-F238E27FC236}">
                  <a16:creationId xmlns:a16="http://schemas.microsoft.com/office/drawing/2014/main" id="{26CDE4B4-2FBF-4CDC-815F-A7B890C28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3" name="Rectangle 64">
              <a:extLst>
                <a:ext uri="{FF2B5EF4-FFF2-40B4-BE49-F238E27FC236}">
                  <a16:creationId xmlns:a16="http://schemas.microsoft.com/office/drawing/2014/main" id="{E88C3C0A-0A13-47FD-853C-FDF2AEC36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4" name="Rectangle 66">
              <a:extLst>
                <a:ext uri="{FF2B5EF4-FFF2-40B4-BE49-F238E27FC236}">
                  <a16:creationId xmlns:a16="http://schemas.microsoft.com/office/drawing/2014/main" id="{677D9A00-7F3E-40C2-A113-B8D6C9E2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5" name="Rectangle 64">
              <a:extLst>
                <a:ext uri="{FF2B5EF4-FFF2-40B4-BE49-F238E27FC236}">
                  <a16:creationId xmlns:a16="http://schemas.microsoft.com/office/drawing/2014/main" id="{FAEA1177-9612-466B-B0B9-72A8917D2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6" name="Rectangle 66">
              <a:extLst>
                <a:ext uri="{FF2B5EF4-FFF2-40B4-BE49-F238E27FC236}">
                  <a16:creationId xmlns:a16="http://schemas.microsoft.com/office/drawing/2014/main" id="{7844A4A7-47C2-4B2B-AA56-817110CE0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7" name="Rectangle 64">
              <a:extLst>
                <a:ext uri="{FF2B5EF4-FFF2-40B4-BE49-F238E27FC236}">
                  <a16:creationId xmlns:a16="http://schemas.microsoft.com/office/drawing/2014/main" id="{80D1B2EA-3417-421C-AB70-EB226BD49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8" name="Rectangle 66">
              <a:extLst>
                <a:ext uri="{FF2B5EF4-FFF2-40B4-BE49-F238E27FC236}">
                  <a16:creationId xmlns:a16="http://schemas.microsoft.com/office/drawing/2014/main" id="{E44EF9C3-B54E-4017-93FC-6C90C33A2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40" name="Rectangle 113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4">
            <a:extLst>
              <a:ext uri="{FF2B5EF4-FFF2-40B4-BE49-F238E27FC236}">
                <a16:creationId xmlns:a16="http://schemas.microsoft.com/office/drawing/2014/main" id="{D606E748-0ED7-204A-137C-E9070DDB1486}"/>
              </a:ext>
            </a:extLst>
          </p:cNvPr>
          <p:cNvSpPr txBox="1">
            <a:spLocks/>
          </p:cNvSpPr>
          <p:nvPr/>
        </p:nvSpPr>
        <p:spPr bwMode="auto">
          <a:xfrm>
            <a:off x="6747535" y="3421035"/>
            <a:ext cx="5554754" cy="2892179"/>
          </a:xfrm>
          <a:prstGeom prst="rect">
            <a:avLst/>
          </a:prstGeom>
          <a:noFill/>
          <a:ln>
            <a:noFill/>
          </a:ln>
        </p:spPr>
        <p:txBody>
          <a:bodyPr/>
          <a:lstStyle>
            <a:lvl1pPr marL="228600" indent="-228600">
              <a:lnSpc>
                <a:spcPct val="90000"/>
              </a:lnSpc>
              <a:spcBef>
                <a:spcPts val="1800"/>
              </a:spcBef>
              <a:buFont typeface="Arial" panose="020B0604020202020204" pitchFamily="34" charset="0"/>
              <a:buChar char="•"/>
              <a:defRPr sz="2400">
                <a:solidFill>
                  <a:schemeClr val="tx1"/>
                </a:solidFill>
                <a:latin typeface="Franklin Gothic Medium" panose="020B0603020102020204" pitchFamily="34" charset="0"/>
              </a:defRPr>
            </a:lvl1pPr>
            <a:lvl2pPr marL="742950" indent="-285750">
              <a:lnSpc>
                <a:spcPct val="90000"/>
              </a:lnSpc>
              <a:spcBef>
                <a:spcPts val="1200"/>
              </a:spcBef>
              <a:buFont typeface="Arial" panose="020B0604020202020204" pitchFamily="34" charset="0"/>
              <a:buChar char="•"/>
              <a:defRPr sz="2000">
                <a:solidFill>
                  <a:schemeClr val="tx1"/>
                </a:solidFill>
                <a:latin typeface="Franklin Gothic Medium" panose="020B0603020102020204" pitchFamily="34" charset="0"/>
              </a:defRPr>
            </a:lvl2pPr>
            <a:lvl3pPr marL="1143000" indent="-228600">
              <a:lnSpc>
                <a:spcPct val="90000"/>
              </a:lnSpc>
              <a:spcBef>
                <a:spcPts val="600"/>
              </a:spcBef>
              <a:buFont typeface="Arial" panose="020B0604020202020204" pitchFamily="34" charset="0"/>
              <a:buChar char="•"/>
              <a:defRPr>
                <a:solidFill>
                  <a:schemeClr val="tx1"/>
                </a:solidFill>
                <a:latin typeface="Franklin Gothic Medium" panose="020B0603020102020204" pitchFamily="34" charset="0"/>
              </a:defRPr>
            </a:lvl3pPr>
            <a:lvl4pPr marL="16002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4pPr>
            <a:lvl5pPr marL="20574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9p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Today’s Rules – (Roughly 400 Pages of Rules &amp; Procedures)</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NFHS Rules Book – 100 pages</a:t>
            </a:r>
          </a:p>
          <a:p>
            <a:pPr marL="11430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Approx. 100 sections</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NFHS Case Book – 100 pages</a:t>
            </a:r>
          </a:p>
          <a:p>
            <a:pPr marL="11430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Covers approx. 1/10th of the rule's application from the rules book</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NFHS Officials Manual – 100 pages</a:t>
            </a:r>
          </a:p>
          <a:p>
            <a:pPr marL="11430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Basics of position, signals, etc.</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FHSAA Officials Guidebook – 80 pages</a:t>
            </a:r>
          </a:p>
          <a:p>
            <a:pPr marL="11430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Rules for Associations, Members, Pay, Rankings, etc.</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NCAA (Men/Women) Rules</a:t>
            </a:r>
          </a:p>
          <a:p>
            <a:pPr marL="11430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Approx. 150 pages ea.</a:t>
            </a:r>
          </a:p>
        </p:txBody>
      </p:sp>
      <p:pic>
        <p:nvPicPr>
          <p:cNvPr id="7" name="Picture 3" descr="A person standing on top of a grass covered field&#10;&#10;Description automatically generated">
            <a:extLst>
              <a:ext uri="{FF2B5EF4-FFF2-40B4-BE49-F238E27FC236}">
                <a16:creationId xmlns:a16="http://schemas.microsoft.com/office/drawing/2014/main" id="{4356CEC3-BB36-2B47-1313-B99F62949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752" y="251647"/>
            <a:ext cx="1428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4">
            <a:extLst>
              <a:ext uri="{FF2B5EF4-FFF2-40B4-BE49-F238E27FC236}">
                <a16:creationId xmlns:a16="http://schemas.microsoft.com/office/drawing/2014/main" id="{A181C6B1-1875-90A7-09D7-0DF2A069C9F7}"/>
              </a:ext>
            </a:extLst>
          </p:cNvPr>
          <p:cNvSpPr txBox="1">
            <a:spLocks/>
          </p:cNvSpPr>
          <p:nvPr/>
        </p:nvSpPr>
        <p:spPr bwMode="auto">
          <a:xfrm>
            <a:off x="728247" y="3421034"/>
            <a:ext cx="6207958" cy="254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800"/>
              </a:spcBef>
              <a:buFont typeface="Arial" panose="020B0604020202020204" pitchFamily="34" charset="0"/>
              <a:buChar char="•"/>
              <a:defRPr sz="2400">
                <a:solidFill>
                  <a:schemeClr val="tx1"/>
                </a:solidFill>
                <a:latin typeface="Franklin Gothic Medium" panose="020B0603020102020204" pitchFamily="34" charset="0"/>
              </a:defRPr>
            </a:lvl1pPr>
            <a:lvl2pPr marL="742950" indent="-285750">
              <a:lnSpc>
                <a:spcPct val="90000"/>
              </a:lnSpc>
              <a:spcBef>
                <a:spcPts val="1200"/>
              </a:spcBef>
              <a:buFont typeface="Arial" panose="020B0604020202020204" pitchFamily="34" charset="0"/>
              <a:buChar char="•"/>
              <a:defRPr sz="2000">
                <a:solidFill>
                  <a:schemeClr val="tx1"/>
                </a:solidFill>
                <a:latin typeface="Franklin Gothic Medium" panose="020B0603020102020204" pitchFamily="34" charset="0"/>
              </a:defRPr>
            </a:lvl2pPr>
            <a:lvl3pPr marL="1143000" indent="-228600">
              <a:lnSpc>
                <a:spcPct val="90000"/>
              </a:lnSpc>
              <a:spcBef>
                <a:spcPts val="600"/>
              </a:spcBef>
              <a:buFont typeface="Arial" panose="020B0604020202020204" pitchFamily="34" charset="0"/>
              <a:buChar char="•"/>
              <a:defRPr>
                <a:solidFill>
                  <a:schemeClr val="tx1"/>
                </a:solidFill>
                <a:latin typeface="Franklin Gothic Medium" panose="020B0603020102020204" pitchFamily="34" charset="0"/>
              </a:defRPr>
            </a:lvl3pPr>
            <a:lvl4pPr marL="16002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4pPr>
            <a:lvl5pPr marL="2057400" indent="-228600">
              <a:lnSpc>
                <a:spcPct val="90000"/>
              </a:lnSpc>
              <a:spcBef>
                <a:spcPts val="600"/>
              </a:spcBef>
              <a:buFont typeface="Arial" panose="020B0604020202020204" pitchFamily="34" charset="0"/>
              <a:buChar char="•"/>
              <a:defRPr sz="1600">
                <a:solidFill>
                  <a:schemeClr val="tx1"/>
                </a:solidFill>
                <a:latin typeface="Franklin Gothic Medium" panose="020B0603020102020204" pitchFamily="34" charset="0"/>
              </a:defRPr>
            </a:lvl5pPr>
            <a:lvl6pPr marL="25146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6pPr>
            <a:lvl7pPr marL="29718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7pPr>
            <a:lvl8pPr marL="34290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8pPr>
            <a:lvl9pPr marL="3886200" indent="-228600" eaLnBrk="0" fontAlgn="base" hangingPunct="0">
              <a:lnSpc>
                <a:spcPct val="90000"/>
              </a:lnSpc>
              <a:spcBef>
                <a:spcPts val="600"/>
              </a:spcBef>
              <a:spcAft>
                <a:spcPct val="0"/>
              </a:spcAft>
              <a:buFont typeface="Arial" panose="020B0604020202020204" pitchFamily="34" charset="0"/>
              <a:buChar char="•"/>
              <a:defRPr sz="1600">
                <a:solidFill>
                  <a:schemeClr val="tx1"/>
                </a:solidFill>
                <a:latin typeface="Franklin Gothic Medium" panose="020B0603020102020204" pitchFamily="34" charset="0"/>
              </a:defRPr>
            </a:lvl9pPr>
          </a:lstStyle>
          <a:p>
            <a:pPr marL="342900" marR="0" lvl="0" indent="-342900" algn="l" defTabSz="914400" rtl="0" eaLnBrk="1" fontAlgn="auto" latinLnBrk="0" hangingPunct="1">
              <a:lnSpc>
                <a:spcPct val="115000"/>
              </a:lnSpc>
              <a:spcBef>
                <a:spcPct val="0"/>
              </a:spcBef>
              <a:spcAft>
                <a:spcPts val="0"/>
              </a:spcAft>
              <a:buClrTx/>
              <a:buSzTx/>
              <a:buFont typeface="Impact" panose="020B0806030902050204" pitchFamily="34" charset="0"/>
              <a:buAutoNum type="arabi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you should also know.</a:t>
            </a:r>
          </a:p>
          <a:p>
            <a:pPr marL="742950" marR="0" lvl="1" indent="-285750" algn="l" defTabSz="914400" rtl="0" eaLnBrk="1" fontAlgn="auto" latinLnBrk="0" hangingPunct="1">
              <a:lnSpc>
                <a:spcPct val="115000"/>
              </a:lnSpc>
              <a:spcBef>
                <a:spcPct val="0"/>
              </a:spcBef>
              <a:spcAft>
                <a:spcPts val="0"/>
              </a:spcAft>
              <a:buClrTx/>
              <a:buSzTx/>
              <a:buFont typeface="Impact" panose="020B0806030902050204" pitchFamily="34" charset="0"/>
              <a:buAutoNum type="alphaL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Basketball is the fastest game confined to the smallest space.</a:t>
            </a:r>
          </a:p>
          <a:p>
            <a:pPr marL="742950" marR="0" lvl="1" indent="-285750" algn="l" defTabSz="914400" rtl="0" eaLnBrk="1" fontAlgn="auto" latinLnBrk="0" hangingPunct="1">
              <a:lnSpc>
                <a:spcPct val="115000"/>
              </a:lnSpc>
              <a:spcBef>
                <a:spcPct val="0"/>
              </a:spcBef>
              <a:spcAft>
                <a:spcPts val="0"/>
              </a:spcAft>
              <a:buClrTx/>
              <a:buSzTx/>
              <a:buFont typeface="Impact" panose="020B0806030902050204" pitchFamily="34" charset="0"/>
              <a:buAutoNum type="alphaL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Has more participants than any other sport in the space allocated.</a:t>
            </a:r>
          </a:p>
          <a:p>
            <a:pPr marL="742950" marR="0" lvl="1" indent="-285750" algn="l" defTabSz="914400" rtl="0" eaLnBrk="1" fontAlgn="auto" latinLnBrk="0" hangingPunct="1">
              <a:lnSpc>
                <a:spcPct val="115000"/>
              </a:lnSpc>
              <a:spcBef>
                <a:spcPct val="0"/>
              </a:spcBef>
              <a:spcAft>
                <a:spcPts val="0"/>
              </a:spcAft>
              <a:buClrTx/>
              <a:buSzTx/>
              <a:buFont typeface="Impact" panose="020B0806030902050204" pitchFamily="34" charset="0"/>
              <a:buAutoNum type="alphaL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Despite popular opinion, basketball is a contact sport , but with limitations</a:t>
            </a:r>
          </a:p>
          <a:p>
            <a:pPr marL="342900" marR="0" lvl="0" indent="-342900" algn="l" defTabSz="914400" rtl="0" eaLnBrk="1" fontAlgn="auto" latinLnBrk="0" hangingPunct="1">
              <a:lnSpc>
                <a:spcPct val="115000"/>
              </a:lnSpc>
              <a:spcBef>
                <a:spcPct val="0"/>
              </a:spcBef>
              <a:spcAft>
                <a:spcPts val="0"/>
              </a:spcAft>
              <a:buClrTx/>
              <a:buSzTx/>
              <a:buFont typeface="Impact" panose="020B0806030902050204" pitchFamily="34" charset="0"/>
              <a:buAutoNum type="arabi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Processing what you know.</a:t>
            </a:r>
          </a:p>
          <a:p>
            <a:pPr marL="742950" marR="0" lvl="1" indent="-285750" algn="l" defTabSz="914400" rtl="0" eaLnBrk="1" fontAlgn="auto" latinLnBrk="0" hangingPunct="1">
              <a:lnSpc>
                <a:spcPct val="115000"/>
              </a:lnSpc>
              <a:spcBef>
                <a:spcPct val="0"/>
              </a:spcBef>
              <a:spcAft>
                <a:spcPts val="0"/>
              </a:spcAft>
              <a:buClrTx/>
              <a:buSzTx/>
              <a:buFont typeface="Impact" panose="020B0806030902050204" pitchFamily="34" charset="0"/>
              <a:buAutoNum type="alphaL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distance from your eyes to your mouth is approx. 3 inches</a:t>
            </a:r>
          </a:p>
          <a:p>
            <a:pPr marL="742950" marR="0" lvl="1" indent="-285750" algn="l" defTabSz="914400" rtl="0" eaLnBrk="1" fontAlgn="auto" latinLnBrk="0" hangingPunct="1">
              <a:lnSpc>
                <a:spcPct val="115000"/>
              </a:lnSpc>
              <a:spcBef>
                <a:spcPct val="0"/>
              </a:spcBef>
              <a:spcAft>
                <a:spcPts val="0"/>
              </a:spcAft>
              <a:buClrTx/>
              <a:buSzTx/>
              <a:buFont typeface="Impact" panose="020B0806030902050204" pitchFamily="34" charset="0"/>
              <a:buAutoNum type="alphaL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 blowing the whistle after you see something shouldn’t be that hard.</a:t>
            </a:r>
          </a:p>
          <a:p>
            <a:pPr marL="742950" marR="0" lvl="1" indent="-285750" algn="l" defTabSz="914400" rtl="0" eaLnBrk="1" fontAlgn="auto" latinLnBrk="0" hangingPunct="1">
              <a:lnSpc>
                <a:spcPct val="115000"/>
              </a:lnSpc>
              <a:spcBef>
                <a:spcPct val="0"/>
              </a:spcBef>
              <a:spcAft>
                <a:spcPts val="0"/>
              </a:spcAft>
              <a:buClrTx/>
              <a:buSzTx/>
              <a:buFont typeface="Impact" panose="020B0806030902050204" pitchFamily="34" charset="0"/>
              <a:buAutoNum type="alphaL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approx. time to process the 400 pages of information is about 1-2/10’s of a second.</a:t>
            </a:r>
          </a:p>
          <a:p>
            <a:pPr marL="342900" marR="0" lvl="0" indent="-342900" algn="l" defTabSz="914400" rtl="0" eaLnBrk="1" fontAlgn="auto" latinLnBrk="0" hangingPunct="1">
              <a:lnSpc>
                <a:spcPct val="115000"/>
              </a:lnSpc>
              <a:spcBef>
                <a:spcPct val="0"/>
              </a:spcBef>
              <a:spcAft>
                <a:spcPts val="0"/>
              </a:spcAft>
              <a:buClrTx/>
              <a:buSzTx/>
              <a:buFont typeface="Impact" panose="020B0806030902050204" pitchFamily="34" charset="0"/>
              <a:buAutoNum type="arabi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Communication</a:t>
            </a:r>
          </a:p>
          <a:p>
            <a:pPr marL="742950" marR="0" lvl="1" indent="-285750" algn="l" defTabSz="914400" rtl="0" eaLnBrk="1" fontAlgn="auto" latinLnBrk="0" hangingPunct="1">
              <a:lnSpc>
                <a:spcPct val="115000"/>
              </a:lnSpc>
              <a:spcBef>
                <a:spcPct val="0"/>
              </a:spcBef>
              <a:spcAft>
                <a:spcPts val="0"/>
              </a:spcAft>
              <a:buClrTx/>
              <a:buSzTx/>
              <a:buFont typeface="Impact" panose="020B0806030902050204" pitchFamily="34" charset="0"/>
              <a:buAutoNum type="alphaL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Communication is not covered in the 400 pages of rules and procedures.</a:t>
            </a:r>
          </a:p>
          <a:p>
            <a:pPr marL="742950" marR="0" lvl="1" indent="-285750" algn="l" defTabSz="914400" rtl="0" eaLnBrk="1" fontAlgn="auto" latinLnBrk="0" hangingPunct="1">
              <a:lnSpc>
                <a:spcPct val="115000"/>
              </a:lnSpc>
              <a:spcBef>
                <a:spcPct val="0"/>
              </a:spcBef>
              <a:spcAft>
                <a:spcPts val="0"/>
              </a:spcAft>
              <a:buClrTx/>
              <a:buSzTx/>
              <a:buFont typeface="Impact" panose="020B0806030902050204" pitchFamily="34" charset="0"/>
              <a:buAutoNum type="alphaL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Good officials know the rules, Very good officials know the rules but are great communicators.</a:t>
            </a:r>
          </a:p>
          <a:p>
            <a:pPr marL="742950" marR="0" lvl="1" indent="-285750" algn="l" defTabSz="914400" rtl="0" eaLnBrk="1" fontAlgn="auto" latinLnBrk="0" hangingPunct="1">
              <a:lnSpc>
                <a:spcPct val="115000"/>
              </a:lnSpc>
              <a:spcBef>
                <a:spcPct val="0"/>
              </a:spcBef>
              <a:spcAft>
                <a:spcPts val="1000"/>
              </a:spcAft>
              <a:buClrTx/>
              <a:buSzTx/>
              <a:buFont typeface="Impact" panose="020B0806030902050204" pitchFamily="34" charset="0"/>
              <a:buAutoNum type="alphaLcPeriod"/>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Communication with coaches and players is paramount to any official’s success.</a:t>
            </a:r>
          </a:p>
        </p:txBody>
      </p:sp>
      <p:pic>
        <p:nvPicPr>
          <p:cNvPr id="9" name="Picture 8">
            <a:extLst>
              <a:ext uri="{FF2B5EF4-FFF2-40B4-BE49-F238E27FC236}">
                <a16:creationId xmlns:a16="http://schemas.microsoft.com/office/drawing/2014/main" id="{4CFB7B2D-3CA4-C3B9-3D83-D1023C6F1C92}"/>
              </a:ext>
            </a:extLst>
          </p:cNvPr>
          <p:cNvPicPr>
            <a:picLocks noChangeAspect="1"/>
          </p:cNvPicPr>
          <p:nvPr/>
        </p:nvPicPr>
        <p:blipFill>
          <a:blip r:embed="rId3"/>
          <a:stretch>
            <a:fillRect/>
          </a:stretch>
        </p:blipFill>
        <p:spPr>
          <a:xfrm>
            <a:off x="7762872" y="989218"/>
            <a:ext cx="1238250" cy="1724025"/>
          </a:xfrm>
          <a:prstGeom prst="rect">
            <a:avLst/>
          </a:prstGeom>
        </p:spPr>
      </p:pic>
      <p:pic>
        <p:nvPicPr>
          <p:cNvPr id="10" name="Picture 9">
            <a:extLst>
              <a:ext uri="{FF2B5EF4-FFF2-40B4-BE49-F238E27FC236}">
                <a16:creationId xmlns:a16="http://schemas.microsoft.com/office/drawing/2014/main" id="{49E03E76-165E-1320-4C93-84AED9AF5A09}"/>
              </a:ext>
            </a:extLst>
          </p:cNvPr>
          <p:cNvPicPr>
            <a:picLocks noChangeAspect="1"/>
          </p:cNvPicPr>
          <p:nvPr/>
        </p:nvPicPr>
        <p:blipFill rotWithShape="1">
          <a:blip r:embed="rId4"/>
          <a:srcRect l="12467" r="12499"/>
          <a:stretch/>
        </p:blipFill>
        <p:spPr>
          <a:xfrm>
            <a:off x="7187631" y="785041"/>
            <a:ext cx="1072045" cy="1428750"/>
          </a:xfrm>
          <a:prstGeom prst="rect">
            <a:avLst/>
          </a:prstGeom>
        </p:spPr>
      </p:pic>
      <p:pic>
        <p:nvPicPr>
          <p:cNvPr id="11" name="Picture 10">
            <a:extLst>
              <a:ext uri="{FF2B5EF4-FFF2-40B4-BE49-F238E27FC236}">
                <a16:creationId xmlns:a16="http://schemas.microsoft.com/office/drawing/2014/main" id="{48FB991C-8C40-FB99-58C6-FCB7F6AD53C5}"/>
              </a:ext>
            </a:extLst>
          </p:cNvPr>
          <p:cNvPicPr>
            <a:picLocks noChangeAspect="1"/>
          </p:cNvPicPr>
          <p:nvPr/>
        </p:nvPicPr>
        <p:blipFill rotWithShape="1">
          <a:blip r:embed="rId5"/>
          <a:srcRect l="12807" t="2758" r="12887"/>
          <a:stretch/>
        </p:blipFill>
        <p:spPr>
          <a:xfrm>
            <a:off x="8526964" y="481127"/>
            <a:ext cx="1061654" cy="1389334"/>
          </a:xfrm>
          <a:prstGeom prst="rect">
            <a:avLst/>
          </a:prstGeom>
        </p:spPr>
      </p:pic>
      <p:pic>
        <p:nvPicPr>
          <p:cNvPr id="13" name="Picture 12">
            <a:extLst>
              <a:ext uri="{FF2B5EF4-FFF2-40B4-BE49-F238E27FC236}">
                <a16:creationId xmlns:a16="http://schemas.microsoft.com/office/drawing/2014/main" id="{26F3F0C2-4F38-7669-6791-3E144680CE8D}"/>
              </a:ext>
            </a:extLst>
          </p:cNvPr>
          <p:cNvPicPr>
            <a:picLocks noChangeAspect="1"/>
          </p:cNvPicPr>
          <p:nvPr/>
        </p:nvPicPr>
        <p:blipFill>
          <a:blip r:embed="rId6"/>
          <a:stretch>
            <a:fillRect/>
          </a:stretch>
        </p:blipFill>
        <p:spPr>
          <a:xfrm>
            <a:off x="7723653" y="209510"/>
            <a:ext cx="943473" cy="837953"/>
          </a:xfrm>
          <a:prstGeom prst="rect">
            <a:avLst/>
          </a:prstGeom>
        </p:spPr>
      </p:pic>
      <p:sp>
        <p:nvSpPr>
          <p:cNvPr id="14" name="TextBox 13">
            <a:extLst>
              <a:ext uri="{FF2B5EF4-FFF2-40B4-BE49-F238E27FC236}">
                <a16:creationId xmlns:a16="http://schemas.microsoft.com/office/drawing/2014/main" id="{099738B5-404E-6811-4992-CF17308F0D8B}"/>
              </a:ext>
            </a:extLst>
          </p:cNvPr>
          <p:cNvSpPr txBox="1"/>
          <p:nvPr/>
        </p:nvSpPr>
        <p:spPr>
          <a:xfrm>
            <a:off x="10058620" y="2741132"/>
            <a:ext cx="18640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The Original 13 Rules of Basketball</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27AB176C-4D67-7D0F-8F01-66C3735D30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7748" y="70666"/>
            <a:ext cx="9429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670B056-A02E-474D-023F-0EAB459E7C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6367" y="1851230"/>
            <a:ext cx="923925"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4EAA92-FC03-142F-6886-452A005638C9}"/>
              </a:ext>
            </a:extLst>
          </p:cNvPr>
          <p:cNvSpPr txBox="1"/>
          <p:nvPr/>
        </p:nvSpPr>
        <p:spPr>
          <a:xfrm>
            <a:off x="11346948" y="2471295"/>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TextBox 2">
            <a:extLst>
              <a:ext uri="{FF2B5EF4-FFF2-40B4-BE49-F238E27FC236}">
                <a16:creationId xmlns:a16="http://schemas.microsoft.com/office/drawing/2014/main" id="{25E64EC0-7BAE-5466-D71B-32D6BA08DCA0}"/>
              </a:ext>
            </a:extLst>
          </p:cNvPr>
          <p:cNvSpPr txBox="1"/>
          <p:nvPr/>
        </p:nvSpPr>
        <p:spPr>
          <a:xfrm>
            <a:off x="8546561" y="2669632"/>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1152499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ABA511-9F2E-4029-8263-3DE8C4325DFA}"/>
              </a:ext>
            </a:extLst>
          </p:cNvPr>
          <p:cNvSpPr>
            <a:spLocks noGrp="1"/>
          </p:cNvSpPr>
          <p:nvPr>
            <p:ph type="title"/>
          </p:nvPr>
        </p:nvSpPr>
        <p:spPr>
          <a:xfrm>
            <a:off x="1166648" y="679927"/>
            <a:ext cx="5064470" cy="2270664"/>
          </a:xfrm>
        </p:spPr>
        <p:txBody>
          <a:bodyPr>
            <a:normAutofit/>
          </a:bodyPr>
          <a:lstStyle/>
          <a:p>
            <a:r>
              <a:rPr lang="en-US" sz="4400" kern="1200" dirty="0">
                <a:latin typeface="+mj-lt"/>
                <a:ea typeface="+mj-ea"/>
                <a:cs typeface="+mj-cs"/>
              </a:rPr>
              <a:t>Rule</a:t>
            </a:r>
            <a:r>
              <a:rPr lang="en-US" dirty="0"/>
              <a:t> </a:t>
            </a:r>
            <a:r>
              <a:rPr lang="en-US" sz="4400" kern="1200" dirty="0">
                <a:latin typeface="+mj-lt"/>
                <a:ea typeface="+mj-ea"/>
                <a:cs typeface="+mj-cs"/>
              </a:rPr>
              <a:t>Change Summary</a:t>
            </a:r>
            <a:endParaRPr lang="en-US" sz="3200" dirty="0"/>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D81BF6B-30A6-B2F9-DFCD-01A48AC36AEC}"/>
              </a:ext>
            </a:extLst>
          </p:cNvPr>
          <p:cNvSpPr txBox="1"/>
          <p:nvPr/>
        </p:nvSpPr>
        <p:spPr>
          <a:xfrm>
            <a:off x="916043" y="3322442"/>
            <a:ext cx="10963836"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00" cap="none" spc="0" normalizeH="0" baseline="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New Rules for 2023 – 2024 Season</a:t>
            </a:r>
            <a:endParaRPr kumimoji="0" lang="en-US" sz="1800" b="0" i="0" u="none" strike="noStrike" kern="100" cap="none" spc="0" normalizeH="0" baseline="0" noProof="0" dirty="0">
              <a:ln>
                <a:noFill/>
              </a:ln>
              <a:solidFill>
                <a:prstClr val="black"/>
              </a:solidFill>
              <a:effectLst/>
              <a:uLnTx/>
              <a:uFillTx/>
              <a:latin typeface="Liberation Serif"/>
              <a:ea typeface="NSimSun" panose="02010609030101010101" pitchFamily="49"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00" cap="none" spc="0" normalizeH="0" baseline="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Uniform bottoms must all match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00" cap="none" spc="0" normalizeH="0" baseline="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Undershirts worn under visiting team jerseys to be black or a single solid color similar to the torso of the jersey. All teammates wearing undershirts must wear the same solid color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00" cap="none" spc="0" normalizeH="0" baseline="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No more 1 and 1 after 7</a:t>
            </a:r>
            <a:r>
              <a:rPr kumimoji="0" lang="en-US" sz="1800" b="0" i="0" u="none" strike="noStrike" kern="100" cap="none" spc="0" normalizeH="0" baseline="3000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th</a:t>
            </a:r>
            <a:r>
              <a:rPr kumimoji="0" lang="en-US" sz="1800" b="0" i="0" u="none" strike="noStrike" kern="100" cap="none" spc="0" normalizeH="0" baseline="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 team foul to 2 shouts after 10</a:t>
            </a:r>
            <a:r>
              <a:rPr kumimoji="0" lang="en-US" sz="1800" b="0" i="0" u="none" strike="noStrike" kern="100" cap="none" spc="0" normalizeH="0" baseline="3000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th</a:t>
            </a:r>
            <a:r>
              <a:rPr kumimoji="0" lang="en-US" sz="1800" b="0" i="0" u="none" strike="noStrike" kern="100" cap="none" spc="0" normalizeH="0" baseline="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  Award 2 shouts on the 5</a:t>
            </a:r>
            <a:r>
              <a:rPr kumimoji="0" lang="en-US" sz="1800" b="0" i="0" u="none" strike="noStrike" kern="100" cap="none" spc="0" normalizeH="0" baseline="3000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th</a:t>
            </a:r>
            <a:r>
              <a:rPr kumimoji="0" lang="en-US" sz="1800" b="0" i="0" u="none" strike="noStrike" kern="100" cap="none" spc="0" normalizeH="0" baseline="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 team foul and every non-shooting fouls that quarter.  This resets with each quarter.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00" cap="none" spc="0" normalizeH="0" baseline="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New throw in sport in front court. Just 4</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00" cap="none" spc="0" normalizeH="0" baseline="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The official administering a throw-in to the wrong team to correct the mistake before the first dead ball after the ball becomes live unless there is a change of possession.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00" cap="none" spc="0" normalizeH="0" baseline="0" noProof="0" dirty="0">
                <a:ln>
                  <a:noFill/>
                </a:ln>
                <a:solidFill>
                  <a:prstClr val="black"/>
                </a:solidFill>
                <a:effectLst/>
                <a:uLnTx/>
                <a:uFillTx/>
                <a:latin typeface="Liberation Serif"/>
                <a:ea typeface="NSimSun" panose="02010609030101010101" pitchFamily="49" charset="-122"/>
                <a:cs typeface="Arial" panose="020B0604020202020204" pitchFamily="34" charset="0"/>
              </a:rPr>
              <a:t>Establishes that a player may step out of bounds without penalty unless they are the first player to touch the ball after returning to the court or if they left the court to avoid a violation </a:t>
            </a:r>
          </a:p>
        </p:txBody>
      </p:sp>
    </p:spTree>
    <p:extLst>
      <p:ext uri="{BB962C8B-B14F-4D97-AF65-F5344CB8AC3E}">
        <p14:creationId xmlns:p14="http://schemas.microsoft.com/office/powerpoint/2010/main" val="297784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ABA511-9F2E-4029-8263-3DE8C4325DFA}"/>
              </a:ext>
            </a:extLst>
          </p:cNvPr>
          <p:cNvSpPr>
            <a:spLocks noGrp="1"/>
          </p:cNvSpPr>
          <p:nvPr>
            <p:ph type="title"/>
          </p:nvPr>
        </p:nvSpPr>
        <p:spPr>
          <a:xfrm>
            <a:off x="606972" y="697856"/>
            <a:ext cx="5908270" cy="2270664"/>
          </a:xfrm>
        </p:spPr>
        <p:txBody>
          <a:bodyPr>
            <a:normAutofit/>
          </a:bodyPr>
          <a:lstStyle/>
          <a:p>
            <a:r>
              <a:rPr lang="en-US" sz="4400" kern="1200" dirty="0">
                <a:latin typeface="+mj-lt"/>
                <a:ea typeface="+mj-ea"/>
                <a:cs typeface="+mj-cs"/>
              </a:rPr>
              <a:t>Rule Changes</a:t>
            </a:r>
            <a:br>
              <a:rPr lang="en-US" sz="4400" kern="1200" dirty="0">
                <a:latin typeface="+mj-lt"/>
                <a:ea typeface="+mj-ea"/>
                <a:cs typeface="+mj-cs"/>
              </a:rPr>
            </a:br>
            <a:r>
              <a:rPr lang="en-US" sz="3200" kern="1200" dirty="0">
                <a:latin typeface="+mj-lt"/>
                <a:ea typeface="+mj-ea"/>
                <a:cs typeface="+mj-cs"/>
              </a:rPr>
              <a:t>Uniform bottoms must all match</a:t>
            </a:r>
            <a:br>
              <a:rPr lang="en-US" sz="3200" kern="1200" dirty="0">
                <a:latin typeface="+mj-lt"/>
                <a:ea typeface="+mj-ea"/>
                <a:cs typeface="+mj-cs"/>
              </a:rPr>
            </a:br>
            <a:r>
              <a:rPr lang="en-US" sz="3200" dirty="0"/>
              <a:t>Undershirts worn</a:t>
            </a:r>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E8AF6B9-3E1D-C1BD-B10E-2908B4EA24B8}"/>
              </a:ext>
            </a:extLst>
          </p:cNvPr>
          <p:cNvSpPr txBox="1"/>
          <p:nvPr/>
        </p:nvSpPr>
        <p:spPr>
          <a:xfrm>
            <a:off x="920526" y="3498139"/>
            <a:ext cx="10954871"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F5B61"/>
                </a:solidFill>
                <a:effectLst/>
                <a:uLnTx/>
                <a:uFillTx/>
                <a:latin typeface="open_sansregular"/>
                <a:ea typeface="+mn-ea"/>
                <a:cs typeface="+mn-cs"/>
              </a:rPr>
              <a:t>3-4-5</a:t>
            </a:r>
            <a:r>
              <a:rPr kumimoji="0" lang="en-US" sz="1800" b="0" i="0" u="none" strike="noStrike" kern="1200" cap="none" spc="0" normalizeH="0" baseline="0" noProof="0" dirty="0">
                <a:ln>
                  <a:noFill/>
                </a:ln>
                <a:solidFill>
                  <a:srgbClr val="5F5B61"/>
                </a:solidFill>
                <a:effectLst/>
                <a:uLnTx/>
                <a:uFillTx/>
                <a:latin typeface="open_sansregular"/>
                <a:ea typeface="+mn-ea"/>
                <a:cs typeface="+mn-cs"/>
              </a:rPr>
              <a:t> — Clarifying the requirements for uniform bottoms makes it easier for coaches and athletic directors to address the individual needs of their student-athletes when ordering uniforms. Teammates must all wear like-colored uniform bottoms but may wear multiple styles. This clarification allows for an athlete to wear a skirt or pants of the same color as the athlete’s teammates without contacting the state association for a uniform accommodation.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F5B61"/>
                </a:solidFill>
                <a:effectLst/>
                <a:uLnTx/>
                <a:uFillTx/>
                <a:latin typeface="open_sansregular"/>
                <a:ea typeface="+mn-ea"/>
                <a:cs typeface="+mn-cs"/>
              </a:rPr>
              <a:t>3-5-6</a:t>
            </a:r>
            <a:r>
              <a:rPr kumimoji="0" lang="en-US" sz="1800" b="0" i="0" u="none" strike="noStrike" kern="1200" cap="none" spc="0" normalizeH="0" baseline="0" noProof="0" dirty="0">
                <a:ln>
                  <a:noFill/>
                </a:ln>
                <a:solidFill>
                  <a:srgbClr val="5F5B61"/>
                </a:solidFill>
                <a:effectLst/>
                <a:uLnTx/>
                <a:uFillTx/>
                <a:latin typeface="open_sansregular"/>
                <a:ea typeface="+mn-ea"/>
                <a:cs typeface="+mn-cs"/>
              </a:rPr>
              <a:t> — Allowing undershirts worn under </a:t>
            </a:r>
            <a:r>
              <a:rPr kumimoji="0" lang="en-US" sz="1800" b="0" i="0" u="sng" strike="noStrike" kern="1200" cap="none" spc="0" normalizeH="0" baseline="0" noProof="0" dirty="0">
                <a:ln>
                  <a:noFill/>
                </a:ln>
                <a:solidFill>
                  <a:srgbClr val="5F5B61"/>
                </a:solidFill>
                <a:effectLst/>
                <a:uLnTx/>
                <a:uFillTx/>
                <a:latin typeface="open_sansregular"/>
                <a:ea typeface="+mn-ea"/>
                <a:cs typeface="+mn-cs"/>
              </a:rPr>
              <a:t>visiting</a:t>
            </a:r>
            <a:r>
              <a:rPr kumimoji="0" lang="en-US" sz="1800" b="0" i="0" u="none" strike="noStrike" kern="1200" cap="none" spc="0" normalizeH="0" baseline="0" noProof="0" dirty="0">
                <a:ln>
                  <a:noFill/>
                </a:ln>
                <a:solidFill>
                  <a:srgbClr val="5F5B61"/>
                </a:solidFill>
                <a:effectLst/>
                <a:uLnTx/>
                <a:uFillTx/>
                <a:latin typeface="open_sansregular"/>
                <a:ea typeface="+mn-ea"/>
                <a:cs typeface="+mn-cs"/>
              </a:rPr>
              <a:t> team jerseys to be black or the single solid color similar to the torso of the jersey will assist schools with hard to match colors easily comply with the rules. Schools can now allow teammates to wear black undershirts and avoid searching for solid shirts that match the </a:t>
            </a:r>
            <a:r>
              <a:rPr kumimoji="0" lang="en-US" sz="1800" b="0" i="0" u="sng" strike="noStrike" kern="1200" cap="none" spc="0" normalizeH="0" baseline="0" noProof="0" dirty="0">
                <a:ln>
                  <a:noFill/>
                </a:ln>
                <a:solidFill>
                  <a:srgbClr val="5F5B61"/>
                </a:solidFill>
                <a:effectLst/>
                <a:uLnTx/>
                <a:uFillTx/>
                <a:latin typeface="open_sansregular"/>
                <a:ea typeface="+mn-ea"/>
                <a:cs typeface="+mn-cs"/>
              </a:rPr>
              <a:t>visiting</a:t>
            </a:r>
            <a:r>
              <a:rPr kumimoji="0" lang="en-US" sz="1800" b="0" i="0" u="none" strike="noStrike" kern="1200" cap="none" spc="0" normalizeH="0" baseline="0" noProof="0" dirty="0">
                <a:ln>
                  <a:noFill/>
                </a:ln>
                <a:solidFill>
                  <a:srgbClr val="5F5B61"/>
                </a:solidFill>
                <a:effectLst/>
                <a:uLnTx/>
                <a:uFillTx/>
                <a:latin typeface="open_sansregular"/>
                <a:ea typeface="+mn-ea"/>
                <a:cs typeface="+mn-cs"/>
              </a:rPr>
              <a:t> team jersey. It is important to note that all teammates wearing undershirts must wear the same solid color.</a:t>
            </a:r>
          </a:p>
        </p:txBody>
      </p:sp>
    </p:spTree>
    <p:extLst>
      <p:ext uri="{BB962C8B-B14F-4D97-AF65-F5344CB8AC3E}">
        <p14:creationId xmlns:p14="http://schemas.microsoft.com/office/powerpoint/2010/main" val="366949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ABA511-9F2E-4029-8263-3DE8C4325DFA}"/>
              </a:ext>
            </a:extLst>
          </p:cNvPr>
          <p:cNvSpPr>
            <a:spLocks noGrp="1"/>
          </p:cNvSpPr>
          <p:nvPr>
            <p:ph type="title"/>
          </p:nvPr>
        </p:nvSpPr>
        <p:spPr>
          <a:xfrm>
            <a:off x="1166648" y="679927"/>
            <a:ext cx="5064470" cy="2270664"/>
          </a:xfrm>
        </p:spPr>
        <p:txBody>
          <a:bodyPr>
            <a:normAutofit/>
          </a:bodyPr>
          <a:lstStyle/>
          <a:p>
            <a:r>
              <a:rPr lang="en-US" sz="4400" kern="1200" dirty="0">
                <a:latin typeface="+mj-lt"/>
                <a:ea typeface="+mj-ea"/>
                <a:cs typeface="+mj-cs"/>
              </a:rPr>
              <a:t>Rule Changes</a:t>
            </a:r>
            <a:br>
              <a:rPr lang="en-US" sz="4400" kern="1200" dirty="0">
                <a:latin typeface="+mj-lt"/>
                <a:ea typeface="+mj-ea"/>
                <a:cs typeface="+mj-cs"/>
              </a:rPr>
            </a:br>
            <a:r>
              <a:rPr lang="en-US" sz="3200" kern="1200" dirty="0">
                <a:latin typeface="+mj-lt"/>
                <a:ea typeface="+mj-ea"/>
                <a:cs typeface="+mj-cs"/>
              </a:rPr>
              <a:t>Eliminating the Bonus</a:t>
            </a:r>
            <a:endParaRPr lang="en-US" sz="3200" dirty="0"/>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495B40E-126F-2BCC-B93F-1D33807A0902}"/>
              </a:ext>
            </a:extLst>
          </p:cNvPr>
          <p:cNvSpPr txBox="1"/>
          <p:nvPr/>
        </p:nvSpPr>
        <p:spPr>
          <a:xfrm>
            <a:off x="770965" y="3757132"/>
            <a:ext cx="11116235"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F5B61"/>
                </a:solidFill>
                <a:effectLst/>
                <a:uLnTx/>
                <a:uFillTx/>
                <a:latin typeface="open_sansregular"/>
                <a:ea typeface="+mn-ea"/>
                <a:cs typeface="+mn-cs"/>
              </a:rPr>
              <a:t>4-8-1</a:t>
            </a:r>
            <a:r>
              <a:rPr kumimoji="0" lang="en-US" sz="1800" b="0" i="0" u="none" strike="noStrike" kern="1200" cap="none" spc="0" normalizeH="0" baseline="0" noProof="0" dirty="0">
                <a:ln>
                  <a:noFill/>
                </a:ln>
                <a:solidFill>
                  <a:srgbClr val="5F5B61"/>
                </a:solidFill>
                <a:effectLst/>
                <a:uLnTx/>
                <a:uFillTx/>
                <a:latin typeface="open_sansregular"/>
                <a:ea typeface="+mn-ea"/>
                <a:cs typeface="+mn-cs"/>
              </a:rPr>
              <a:t> — Eliminating the one-and-one, shooting two free throws after a team’s fifth foul in a quarter and resetting the fouls after each quarter has the potential to provide a better flow by allowing teams that run into early foul trouble the opportunity to self-correct their style of play at the outset of both the second and fourth quarters. Second, by eliminating the one-and-one, the number of opportunities for correctable errors that result from awarding an unmerited free throw or failing to award a merited free throw are significantly reduced. Finally, the guarantee of two free throws eliminates the physical play that has often been associated with rebounding action on the first free throw.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813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9FE012-FF59-42B8-9E24-2ADF0BB05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ABA511-9F2E-4029-8263-3DE8C4325DFA}"/>
              </a:ext>
            </a:extLst>
          </p:cNvPr>
          <p:cNvSpPr>
            <a:spLocks noGrp="1"/>
          </p:cNvSpPr>
          <p:nvPr>
            <p:ph type="title"/>
          </p:nvPr>
        </p:nvSpPr>
        <p:spPr>
          <a:xfrm>
            <a:off x="924012" y="679927"/>
            <a:ext cx="5307106" cy="2270664"/>
          </a:xfrm>
        </p:spPr>
        <p:txBody>
          <a:bodyPr>
            <a:normAutofit/>
          </a:bodyPr>
          <a:lstStyle/>
          <a:p>
            <a:r>
              <a:rPr lang="en-US" sz="4400" kern="1200" dirty="0">
                <a:latin typeface="+mj-lt"/>
                <a:ea typeface="+mj-ea"/>
                <a:cs typeface="+mj-cs"/>
              </a:rPr>
              <a:t>Rule Changes</a:t>
            </a:r>
            <a:br>
              <a:rPr lang="en-US" sz="4400" kern="1200" dirty="0">
                <a:latin typeface="+mj-lt"/>
                <a:ea typeface="+mj-ea"/>
                <a:cs typeface="+mj-cs"/>
              </a:rPr>
            </a:br>
            <a:r>
              <a:rPr lang="en-US" sz="2400" kern="1200" dirty="0">
                <a:latin typeface="+mj-lt"/>
                <a:ea typeface="+mj-ea"/>
                <a:cs typeface="+mj-cs"/>
              </a:rPr>
              <a:t>Resumption of Play Procedures/Throw-Ins </a:t>
            </a:r>
            <a:br>
              <a:rPr lang="en-US" sz="4400" kern="1200" dirty="0">
                <a:latin typeface="+mj-lt"/>
                <a:ea typeface="+mj-ea"/>
                <a:cs typeface="+mj-cs"/>
              </a:rPr>
            </a:br>
            <a:endParaRPr lang="en-US" dirty="0"/>
          </a:p>
        </p:txBody>
      </p:sp>
      <p:sp>
        <p:nvSpPr>
          <p:cNvPr id="36" name="Rectangle 35">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37B7F17-6743-434B-B741-1EB675A75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9" name="Rectangle 64">
              <a:extLst>
                <a:ext uri="{FF2B5EF4-FFF2-40B4-BE49-F238E27FC236}">
                  <a16:creationId xmlns:a16="http://schemas.microsoft.com/office/drawing/2014/main" id="{05A3412B-D8E9-4E4B-9551-5463657894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6">
              <a:extLst>
                <a:ext uri="{FF2B5EF4-FFF2-40B4-BE49-F238E27FC236}">
                  <a16:creationId xmlns:a16="http://schemas.microsoft.com/office/drawing/2014/main" id="{5AC3E708-71BD-43DC-BC99-52C7A0292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00DC58E1-87CF-4AB8-9BB6-B38894E54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5251B7BE-4EA7-4E17-9AA6-45CCA21B8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64">
              <a:extLst>
                <a:ext uri="{FF2B5EF4-FFF2-40B4-BE49-F238E27FC236}">
                  <a16:creationId xmlns:a16="http://schemas.microsoft.com/office/drawing/2014/main" id="{3FD399D7-39CA-4DF8-8D70-AC5DCD1DA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66">
              <a:extLst>
                <a:ext uri="{FF2B5EF4-FFF2-40B4-BE49-F238E27FC236}">
                  <a16:creationId xmlns:a16="http://schemas.microsoft.com/office/drawing/2014/main" id="{435B5AE2-3B48-4498-9FE8-068123183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64">
              <a:extLst>
                <a:ext uri="{FF2B5EF4-FFF2-40B4-BE49-F238E27FC236}">
                  <a16:creationId xmlns:a16="http://schemas.microsoft.com/office/drawing/2014/main" id="{693EA389-4567-4185-BF36-5FE82A8C0E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34867904-BE35-4AE1-B2E9-F65EBB48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5981E278-B931-40D2-AB06-3E3202E85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911B15C5-8707-477D-84D8-EF15CE7AF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5A2801AD-29DB-4B2E-807A-129C49615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9E629D16-4E4D-481A-B152-7E23E9A42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EECF4363-A52C-49E0-BFAF-9FF88EC57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2C7F0D09-1F15-4162-98A1-517313E5E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096CD3B1-B224-4F9F-AFBF-C0E1E359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5C66E228-224C-4DC5-A49E-2148C371D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4">
              <a:extLst>
                <a:ext uri="{FF2B5EF4-FFF2-40B4-BE49-F238E27FC236}">
                  <a16:creationId xmlns:a16="http://schemas.microsoft.com/office/drawing/2014/main" id="{790BF835-4045-4976-92E7-992B63932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6">
              <a:extLst>
                <a:ext uri="{FF2B5EF4-FFF2-40B4-BE49-F238E27FC236}">
                  <a16:creationId xmlns:a16="http://schemas.microsoft.com/office/drawing/2014/main" id="{5937B942-101B-478C-BD40-F482A01F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4">
              <a:extLst>
                <a:ext uri="{FF2B5EF4-FFF2-40B4-BE49-F238E27FC236}">
                  <a16:creationId xmlns:a16="http://schemas.microsoft.com/office/drawing/2014/main" id="{34272CF3-29A3-4132-883E-E4B4A62DA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6">
              <a:extLst>
                <a:ext uri="{FF2B5EF4-FFF2-40B4-BE49-F238E27FC236}">
                  <a16:creationId xmlns:a16="http://schemas.microsoft.com/office/drawing/2014/main" id="{50100215-A65C-491F-A54C-C65AD0B50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0" name="Rectangle 59">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5259CDE-7BBA-FA34-A5B0-F0270634F070}"/>
              </a:ext>
            </a:extLst>
          </p:cNvPr>
          <p:cNvSpPr txBox="1"/>
          <p:nvPr/>
        </p:nvSpPr>
        <p:spPr>
          <a:xfrm>
            <a:off x="924012" y="3337040"/>
            <a:ext cx="10614212"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Rule 7-5-2 thru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 2 . . .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After an out-of-bounds violation in either the frontcourt or the backcourt by either team as in 9-3, the throw-in shall be at the designated spot nearest to where the ball went out of bounds.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 3 . . .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After a violation (9-4 through 9-13) by either team, a foul by either team before the bonus is in effect or any other stoppage in play, the throw-in location will be determined by the location of the violation/foul or the location of the ball when the stoppage occurs: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 If the throw-in is to be in the team's frontcourt, it shall be at either the nearest 28-foot mark along each sideline or the nearest spot 3-feet outside the lane line along the end 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 If the throw-in is to be in the team's backcourt, the throw-in shall be at the designated spot nearest to where the foul, violation or other stoppage in play occurred.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A1F006E3-9E96-05E9-2255-238DCC611E8C}"/>
              </a:ext>
            </a:extLst>
          </p:cNvPr>
          <p:cNvPicPr>
            <a:picLocks noChangeAspect="1"/>
          </p:cNvPicPr>
          <p:nvPr/>
        </p:nvPicPr>
        <p:blipFill>
          <a:blip r:embed="rId2"/>
          <a:stretch>
            <a:fillRect/>
          </a:stretch>
        </p:blipFill>
        <p:spPr>
          <a:xfrm>
            <a:off x="7687023" y="306115"/>
            <a:ext cx="3815268" cy="2818212"/>
          </a:xfrm>
          <a:prstGeom prst="rect">
            <a:avLst/>
          </a:prstGeom>
        </p:spPr>
      </p:pic>
    </p:spTree>
    <p:extLst>
      <p:ext uri="{BB962C8B-B14F-4D97-AF65-F5344CB8AC3E}">
        <p14:creationId xmlns:p14="http://schemas.microsoft.com/office/powerpoint/2010/main" val="1885605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1785</Words>
  <Application>Microsoft Office PowerPoint</Application>
  <PresentationFormat>Widescreen</PresentationFormat>
  <Paragraphs>168</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Franklin Gothic Medium</vt:lpstr>
      <vt:lpstr>Impact</vt:lpstr>
      <vt:lpstr>Liberation Serif</vt:lpstr>
      <vt:lpstr>open_sansregular</vt:lpstr>
      <vt:lpstr>Wingdings</vt:lpstr>
      <vt:lpstr>Office Theme</vt:lpstr>
      <vt:lpstr>PowerPoint Presentation</vt:lpstr>
      <vt:lpstr>Why This Forum</vt:lpstr>
      <vt:lpstr>Meeting Topics</vt:lpstr>
      <vt:lpstr>PowerPoint Presentation</vt:lpstr>
      <vt:lpstr>PowerPoint Presentation</vt:lpstr>
      <vt:lpstr>Rule Change Summary</vt:lpstr>
      <vt:lpstr>Rule Changes Uniform bottoms must all match Undershirts worn</vt:lpstr>
      <vt:lpstr>Rule Changes Eliminating the Bonus</vt:lpstr>
      <vt:lpstr>Rule Changes Resumption of Play Procedures/Throw-Ins  </vt:lpstr>
      <vt:lpstr>Rule Changes Resumption of Play Procedures/Throw-Ins</vt:lpstr>
      <vt:lpstr>Rule Changes Throw-in Mistake </vt:lpstr>
      <vt:lpstr>Rule Changes 1st to Touch</vt:lpstr>
      <vt:lpstr>Point of Emphasis</vt:lpstr>
      <vt:lpstr>Point of Emphasis</vt:lpstr>
      <vt:lpstr>Facility Requirements</vt:lpstr>
      <vt:lpstr>Announcer Rules</vt:lpstr>
      <vt:lpstr>PowerPoint Presentation</vt:lpstr>
      <vt:lpstr>Communications</vt:lpstr>
      <vt:lpstr>Sportsmanship</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Gulf Coast Basketball Officials Association</dc:title>
  <dc:creator>james.m.murray@saic.com</dc:creator>
  <cp:lastModifiedBy>Carr Walter</cp:lastModifiedBy>
  <cp:revision>79</cp:revision>
  <dcterms:created xsi:type="dcterms:W3CDTF">2021-09-06T11:44:56Z</dcterms:created>
  <dcterms:modified xsi:type="dcterms:W3CDTF">2023-10-18T20:54:35Z</dcterms:modified>
</cp:coreProperties>
</file>