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15479713" cy="10080625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75">
          <p15:clr>
            <a:srgbClr val="747775"/>
          </p15:clr>
        </p15:guide>
        <p15:guide id="2" pos="4876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192" y="-618"/>
      </p:cViewPr>
      <p:guideLst>
        <p:guide orient="horz" pos="3175"/>
        <p:guide pos="48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796313" y="685800"/>
            <a:ext cx="5265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6925" y="685800"/>
            <a:ext cx="52657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527695" y="1459185"/>
            <a:ext cx="14424600" cy="4022700"/>
          </a:xfrm>
          <a:prstGeom prst="rect">
            <a:avLst/>
          </a:prstGeom>
        </p:spPr>
        <p:txBody>
          <a:bodyPr spcFirstLastPara="1" wrap="square" lIns="149050" tIns="149050" rIns="149050" bIns="1490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77"/>
              <a:buNone/>
              <a:defRPr sz="8477"/>
            </a:lvl1pPr>
            <a:lvl2pPr lvl="1" algn="ctr">
              <a:spcBef>
                <a:spcPts val="0"/>
              </a:spcBef>
              <a:spcAft>
                <a:spcPts val="0"/>
              </a:spcAft>
              <a:buSzPts val="8477"/>
              <a:buNone/>
              <a:defRPr sz="8477"/>
            </a:lvl2pPr>
            <a:lvl3pPr lvl="2" algn="ctr">
              <a:spcBef>
                <a:spcPts val="0"/>
              </a:spcBef>
              <a:spcAft>
                <a:spcPts val="0"/>
              </a:spcAft>
              <a:buSzPts val="8477"/>
              <a:buNone/>
              <a:defRPr sz="8477"/>
            </a:lvl3pPr>
            <a:lvl4pPr lvl="3" algn="ctr">
              <a:spcBef>
                <a:spcPts val="0"/>
              </a:spcBef>
              <a:spcAft>
                <a:spcPts val="0"/>
              </a:spcAft>
              <a:buSzPts val="8477"/>
              <a:buNone/>
              <a:defRPr sz="8477"/>
            </a:lvl4pPr>
            <a:lvl5pPr lvl="4" algn="ctr">
              <a:spcBef>
                <a:spcPts val="0"/>
              </a:spcBef>
              <a:spcAft>
                <a:spcPts val="0"/>
              </a:spcAft>
              <a:buSzPts val="8477"/>
              <a:buNone/>
              <a:defRPr sz="8477"/>
            </a:lvl5pPr>
            <a:lvl6pPr lvl="5" algn="ctr">
              <a:spcBef>
                <a:spcPts val="0"/>
              </a:spcBef>
              <a:spcAft>
                <a:spcPts val="0"/>
              </a:spcAft>
              <a:buSzPts val="8477"/>
              <a:buNone/>
              <a:defRPr sz="8477"/>
            </a:lvl6pPr>
            <a:lvl7pPr lvl="6" algn="ctr">
              <a:spcBef>
                <a:spcPts val="0"/>
              </a:spcBef>
              <a:spcAft>
                <a:spcPts val="0"/>
              </a:spcAft>
              <a:buSzPts val="8477"/>
              <a:buNone/>
              <a:defRPr sz="8477"/>
            </a:lvl7pPr>
            <a:lvl8pPr lvl="7" algn="ctr">
              <a:spcBef>
                <a:spcPts val="0"/>
              </a:spcBef>
              <a:spcAft>
                <a:spcPts val="0"/>
              </a:spcAft>
              <a:buSzPts val="8477"/>
              <a:buNone/>
              <a:defRPr sz="8477"/>
            </a:lvl8pPr>
            <a:lvl9pPr lvl="8" algn="ctr">
              <a:spcBef>
                <a:spcPts val="0"/>
              </a:spcBef>
              <a:spcAft>
                <a:spcPts val="0"/>
              </a:spcAft>
              <a:buSzPts val="8477"/>
              <a:buNone/>
              <a:defRPr sz="8477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527681" y="5554191"/>
            <a:ext cx="14424600" cy="1553400"/>
          </a:xfrm>
          <a:prstGeom prst="rect">
            <a:avLst/>
          </a:prstGeom>
        </p:spPr>
        <p:txBody>
          <a:bodyPr spcFirstLastPara="1" wrap="square" lIns="149050" tIns="149050" rIns="149050" bIns="1490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4343137" y="9138763"/>
            <a:ext cx="928800" cy="771300"/>
          </a:xfrm>
          <a:prstGeom prst="rect">
            <a:avLst/>
          </a:prstGeom>
        </p:spPr>
        <p:txBody>
          <a:bodyPr spcFirstLastPara="1" wrap="square" lIns="149050" tIns="149050" rIns="149050" bIns="149050" anchor="ctr" anchorCtr="0">
            <a:normAutofit/>
          </a:bodyPr>
          <a:lstStyle>
            <a:lvl1pPr lvl="0">
              <a:buNone/>
              <a:defRPr sz="1630"/>
            </a:lvl1pPr>
            <a:lvl2pPr lvl="1">
              <a:buNone/>
              <a:defRPr sz="1630"/>
            </a:lvl2pPr>
            <a:lvl3pPr lvl="2">
              <a:buNone/>
              <a:defRPr sz="1630"/>
            </a:lvl3pPr>
            <a:lvl4pPr lvl="3">
              <a:buNone/>
              <a:defRPr sz="1630"/>
            </a:lvl4pPr>
            <a:lvl5pPr lvl="4">
              <a:buNone/>
              <a:defRPr sz="1630"/>
            </a:lvl5pPr>
            <a:lvl6pPr lvl="5">
              <a:buNone/>
              <a:defRPr sz="1630"/>
            </a:lvl6pPr>
            <a:lvl7pPr lvl="6">
              <a:buNone/>
              <a:defRPr sz="1630"/>
            </a:lvl7pPr>
            <a:lvl8pPr lvl="7">
              <a:buNone/>
              <a:defRPr sz="1630"/>
            </a:lvl8pPr>
            <a:lvl9pPr lvl="8">
              <a:buNone/>
              <a:defRPr sz="163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527681" y="4215139"/>
            <a:ext cx="14424600" cy="1650000"/>
          </a:xfrm>
          <a:prstGeom prst="rect">
            <a:avLst/>
          </a:prstGeom>
        </p:spPr>
        <p:txBody>
          <a:bodyPr spcFirstLastPara="1" wrap="square" lIns="149050" tIns="149050" rIns="149050" bIns="1490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869"/>
              <a:buNone/>
              <a:defRPr sz="5869"/>
            </a:lvl1pPr>
            <a:lvl2pPr lvl="1" algn="ctr">
              <a:spcBef>
                <a:spcPts val="0"/>
              </a:spcBef>
              <a:spcAft>
                <a:spcPts val="0"/>
              </a:spcAft>
              <a:buSzPts val="5869"/>
              <a:buNone/>
              <a:defRPr sz="5869"/>
            </a:lvl2pPr>
            <a:lvl3pPr lvl="2" algn="ctr">
              <a:spcBef>
                <a:spcPts val="0"/>
              </a:spcBef>
              <a:spcAft>
                <a:spcPts val="0"/>
              </a:spcAft>
              <a:buSzPts val="5869"/>
              <a:buNone/>
              <a:defRPr sz="5869"/>
            </a:lvl3pPr>
            <a:lvl4pPr lvl="3" algn="ctr">
              <a:spcBef>
                <a:spcPts val="0"/>
              </a:spcBef>
              <a:spcAft>
                <a:spcPts val="0"/>
              </a:spcAft>
              <a:buSzPts val="5869"/>
              <a:buNone/>
              <a:defRPr sz="5869"/>
            </a:lvl4pPr>
            <a:lvl5pPr lvl="4" algn="ctr">
              <a:spcBef>
                <a:spcPts val="0"/>
              </a:spcBef>
              <a:spcAft>
                <a:spcPts val="0"/>
              </a:spcAft>
              <a:buSzPts val="5869"/>
              <a:buNone/>
              <a:defRPr sz="5869"/>
            </a:lvl5pPr>
            <a:lvl6pPr lvl="5" algn="ctr">
              <a:spcBef>
                <a:spcPts val="0"/>
              </a:spcBef>
              <a:spcAft>
                <a:spcPts val="0"/>
              </a:spcAft>
              <a:buSzPts val="5869"/>
              <a:buNone/>
              <a:defRPr sz="5869"/>
            </a:lvl6pPr>
            <a:lvl7pPr lvl="6" algn="ctr">
              <a:spcBef>
                <a:spcPts val="0"/>
              </a:spcBef>
              <a:spcAft>
                <a:spcPts val="0"/>
              </a:spcAft>
              <a:buSzPts val="5869"/>
              <a:buNone/>
              <a:defRPr sz="5869"/>
            </a:lvl7pPr>
            <a:lvl8pPr lvl="7" algn="ctr">
              <a:spcBef>
                <a:spcPts val="0"/>
              </a:spcBef>
              <a:spcAft>
                <a:spcPts val="0"/>
              </a:spcAft>
              <a:buSzPts val="5869"/>
              <a:buNone/>
              <a:defRPr sz="5869"/>
            </a:lvl8pPr>
            <a:lvl9pPr lvl="8" algn="ctr">
              <a:spcBef>
                <a:spcPts val="0"/>
              </a:spcBef>
              <a:spcAft>
                <a:spcPts val="0"/>
              </a:spcAft>
              <a:buSzPts val="5869"/>
              <a:buNone/>
              <a:defRPr sz="5869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4343137" y="9138763"/>
            <a:ext cx="928800" cy="771300"/>
          </a:xfrm>
          <a:prstGeom prst="rect">
            <a:avLst/>
          </a:prstGeom>
        </p:spPr>
        <p:txBody>
          <a:bodyPr spcFirstLastPara="1" wrap="square" lIns="149050" tIns="149050" rIns="149050" bIns="149050" anchor="ctr" anchorCtr="0">
            <a:normAutofit/>
          </a:bodyPr>
          <a:lstStyle>
            <a:lvl1pPr lvl="0">
              <a:buNone/>
              <a:defRPr sz="1630"/>
            </a:lvl1pPr>
            <a:lvl2pPr lvl="1">
              <a:buNone/>
              <a:defRPr sz="1630"/>
            </a:lvl2pPr>
            <a:lvl3pPr lvl="2">
              <a:buNone/>
              <a:defRPr sz="1630"/>
            </a:lvl3pPr>
            <a:lvl4pPr lvl="3">
              <a:buNone/>
              <a:defRPr sz="1630"/>
            </a:lvl4pPr>
            <a:lvl5pPr lvl="4">
              <a:buNone/>
              <a:defRPr sz="1630"/>
            </a:lvl5pPr>
            <a:lvl6pPr lvl="5">
              <a:buNone/>
              <a:defRPr sz="1630"/>
            </a:lvl6pPr>
            <a:lvl7pPr lvl="6">
              <a:buNone/>
              <a:defRPr sz="1630"/>
            </a:lvl7pPr>
            <a:lvl8pPr lvl="7">
              <a:buNone/>
              <a:defRPr sz="1630"/>
            </a:lvl8pPr>
            <a:lvl9pPr lvl="8">
              <a:buNone/>
              <a:defRPr sz="163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527681" y="872140"/>
            <a:ext cx="14424600" cy="1122600"/>
          </a:xfrm>
          <a:prstGeom prst="rect">
            <a:avLst/>
          </a:prstGeom>
        </p:spPr>
        <p:txBody>
          <a:bodyPr spcFirstLastPara="1" wrap="square" lIns="149050" tIns="149050" rIns="149050" bIns="1490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1pPr>
            <a:lvl2pPr lvl="1"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2pPr>
            <a:lvl3pPr lvl="2"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3pPr>
            <a:lvl4pPr lvl="3"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4pPr>
            <a:lvl5pPr lvl="4"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5pPr>
            <a:lvl6pPr lvl="5"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6pPr>
            <a:lvl7pPr lvl="6"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7pPr>
            <a:lvl8pPr lvl="7"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8pPr>
            <a:lvl9pPr lvl="8"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527681" y="2258569"/>
            <a:ext cx="14424600" cy="6695400"/>
          </a:xfrm>
          <a:prstGeom prst="rect">
            <a:avLst/>
          </a:prstGeom>
        </p:spPr>
        <p:txBody>
          <a:bodyPr spcFirstLastPara="1" wrap="square" lIns="149050" tIns="149050" rIns="149050" bIns="149050" anchor="t" anchorCtr="0">
            <a:normAutofit/>
          </a:bodyPr>
          <a:lstStyle>
            <a:lvl1pPr marL="457200" lvl="0" indent="-414933">
              <a:spcBef>
                <a:spcPts val="0"/>
              </a:spcBef>
              <a:spcAft>
                <a:spcPts val="0"/>
              </a:spcAft>
              <a:buSzPts val="2934"/>
              <a:buChar char="●"/>
              <a:defRPr sz="2934"/>
            </a:lvl1pPr>
            <a:lvl2pPr marL="914400" lvl="1" indent="-373526">
              <a:spcBef>
                <a:spcPts val="0"/>
              </a:spcBef>
              <a:spcAft>
                <a:spcPts val="0"/>
              </a:spcAft>
              <a:buSzPts val="2282"/>
              <a:buChar char="○"/>
              <a:defRPr sz="2282"/>
            </a:lvl2pPr>
            <a:lvl3pPr marL="1371600" lvl="2" indent="-373526">
              <a:spcBef>
                <a:spcPts val="0"/>
              </a:spcBef>
              <a:spcAft>
                <a:spcPts val="0"/>
              </a:spcAft>
              <a:buSzPts val="2282"/>
              <a:buChar char="■"/>
              <a:defRPr sz="2282"/>
            </a:lvl3pPr>
            <a:lvl4pPr marL="1828800" lvl="3" indent="-373526">
              <a:spcBef>
                <a:spcPts val="0"/>
              </a:spcBef>
              <a:spcAft>
                <a:spcPts val="0"/>
              </a:spcAft>
              <a:buSzPts val="2282"/>
              <a:buChar char="●"/>
              <a:defRPr sz="2282"/>
            </a:lvl4pPr>
            <a:lvl5pPr marL="2286000" lvl="4" indent="-373526">
              <a:spcBef>
                <a:spcPts val="0"/>
              </a:spcBef>
              <a:spcAft>
                <a:spcPts val="0"/>
              </a:spcAft>
              <a:buSzPts val="2282"/>
              <a:buChar char="○"/>
              <a:defRPr sz="2282"/>
            </a:lvl5pPr>
            <a:lvl6pPr marL="2743200" lvl="5" indent="-373526">
              <a:spcBef>
                <a:spcPts val="0"/>
              </a:spcBef>
              <a:spcAft>
                <a:spcPts val="0"/>
              </a:spcAft>
              <a:buSzPts val="2282"/>
              <a:buChar char="■"/>
              <a:defRPr sz="2282"/>
            </a:lvl6pPr>
            <a:lvl7pPr marL="3200400" lvl="6" indent="-373526">
              <a:spcBef>
                <a:spcPts val="0"/>
              </a:spcBef>
              <a:spcAft>
                <a:spcPts val="0"/>
              </a:spcAft>
              <a:buSzPts val="2282"/>
              <a:buChar char="●"/>
              <a:defRPr sz="2282"/>
            </a:lvl7pPr>
            <a:lvl8pPr marL="3657600" lvl="7" indent="-373526">
              <a:spcBef>
                <a:spcPts val="0"/>
              </a:spcBef>
              <a:spcAft>
                <a:spcPts val="0"/>
              </a:spcAft>
              <a:buSzPts val="2282"/>
              <a:buChar char="○"/>
              <a:defRPr sz="2282"/>
            </a:lvl8pPr>
            <a:lvl9pPr marL="4114800" lvl="8" indent="-373526">
              <a:spcBef>
                <a:spcPts val="0"/>
              </a:spcBef>
              <a:spcAft>
                <a:spcPts val="0"/>
              </a:spcAft>
              <a:buSzPts val="2282"/>
              <a:buChar char="■"/>
              <a:defRPr sz="2282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4343137" y="9138763"/>
            <a:ext cx="928800" cy="771300"/>
          </a:xfrm>
          <a:prstGeom prst="rect">
            <a:avLst/>
          </a:prstGeom>
        </p:spPr>
        <p:txBody>
          <a:bodyPr spcFirstLastPara="1" wrap="square" lIns="149050" tIns="149050" rIns="149050" bIns="149050" anchor="ctr" anchorCtr="0">
            <a:normAutofit/>
          </a:bodyPr>
          <a:lstStyle>
            <a:lvl1pPr lvl="0">
              <a:buNone/>
              <a:defRPr sz="1630"/>
            </a:lvl1pPr>
            <a:lvl2pPr lvl="1">
              <a:buNone/>
              <a:defRPr sz="1630"/>
            </a:lvl2pPr>
            <a:lvl3pPr lvl="2">
              <a:buNone/>
              <a:defRPr sz="1630"/>
            </a:lvl3pPr>
            <a:lvl4pPr lvl="3">
              <a:buNone/>
              <a:defRPr sz="1630"/>
            </a:lvl4pPr>
            <a:lvl5pPr lvl="4">
              <a:buNone/>
              <a:defRPr sz="1630"/>
            </a:lvl5pPr>
            <a:lvl6pPr lvl="5">
              <a:buNone/>
              <a:defRPr sz="1630"/>
            </a:lvl6pPr>
            <a:lvl7pPr lvl="6">
              <a:buNone/>
              <a:defRPr sz="1630"/>
            </a:lvl7pPr>
            <a:lvl8pPr lvl="7">
              <a:buNone/>
              <a:defRPr sz="1630"/>
            </a:lvl8pPr>
            <a:lvl9pPr lvl="8">
              <a:buNone/>
              <a:defRPr sz="163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527681" y="872140"/>
            <a:ext cx="14424600" cy="1122600"/>
          </a:xfrm>
          <a:prstGeom prst="rect">
            <a:avLst/>
          </a:prstGeom>
        </p:spPr>
        <p:txBody>
          <a:bodyPr spcFirstLastPara="1" wrap="square" lIns="149050" tIns="149050" rIns="149050" bIns="1490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1pPr>
            <a:lvl2pPr lvl="1"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2pPr>
            <a:lvl3pPr lvl="2"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3pPr>
            <a:lvl4pPr lvl="3"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4pPr>
            <a:lvl5pPr lvl="4"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5pPr>
            <a:lvl6pPr lvl="5"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6pPr>
            <a:lvl7pPr lvl="6"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7pPr>
            <a:lvl8pPr lvl="7"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8pPr>
            <a:lvl9pPr lvl="8"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527681" y="2258569"/>
            <a:ext cx="6771600" cy="6695400"/>
          </a:xfrm>
          <a:prstGeom prst="rect">
            <a:avLst/>
          </a:prstGeom>
        </p:spPr>
        <p:txBody>
          <a:bodyPr spcFirstLastPara="1" wrap="square" lIns="149050" tIns="149050" rIns="149050" bIns="149050" anchor="t" anchorCtr="0">
            <a:normAutofit/>
          </a:bodyPr>
          <a:lstStyle>
            <a:lvl1pPr marL="457200" lvl="0" indent="-373526">
              <a:spcBef>
                <a:spcPts val="0"/>
              </a:spcBef>
              <a:spcAft>
                <a:spcPts val="0"/>
              </a:spcAft>
              <a:buSzPts val="2282"/>
              <a:buChar char="●"/>
              <a:defRPr sz="2282"/>
            </a:lvl1pPr>
            <a:lvl2pPr marL="914400" lvl="1" indent="-352823">
              <a:spcBef>
                <a:spcPts val="0"/>
              </a:spcBef>
              <a:spcAft>
                <a:spcPts val="0"/>
              </a:spcAft>
              <a:buSzPts val="1956"/>
              <a:buChar char="○"/>
              <a:defRPr sz="1956"/>
            </a:lvl2pPr>
            <a:lvl3pPr marL="1371600" lvl="2" indent="-352822">
              <a:spcBef>
                <a:spcPts val="0"/>
              </a:spcBef>
              <a:spcAft>
                <a:spcPts val="0"/>
              </a:spcAft>
              <a:buSzPts val="1956"/>
              <a:buChar char="■"/>
              <a:defRPr sz="1956"/>
            </a:lvl3pPr>
            <a:lvl4pPr marL="1828800" lvl="3" indent="-352822">
              <a:spcBef>
                <a:spcPts val="0"/>
              </a:spcBef>
              <a:spcAft>
                <a:spcPts val="0"/>
              </a:spcAft>
              <a:buSzPts val="1956"/>
              <a:buChar char="●"/>
              <a:defRPr sz="1956"/>
            </a:lvl4pPr>
            <a:lvl5pPr marL="2286000" lvl="4" indent="-352822">
              <a:spcBef>
                <a:spcPts val="0"/>
              </a:spcBef>
              <a:spcAft>
                <a:spcPts val="0"/>
              </a:spcAft>
              <a:buSzPts val="1956"/>
              <a:buChar char="○"/>
              <a:defRPr sz="1956"/>
            </a:lvl5pPr>
            <a:lvl6pPr marL="2743200" lvl="5" indent="-352822">
              <a:spcBef>
                <a:spcPts val="0"/>
              </a:spcBef>
              <a:spcAft>
                <a:spcPts val="0"/>
              </a:spcAft>
              <a:buSzPts val="1956"/>
              <a:buChar char="■"/>
              <a:defRPr sz="1956"/>
            </a:lvl6pPr>
            <a:lvl7pPr marL="3200400" lvl="6" indent="-352822">
              <a:spcBef>
                <a:spcPts val="0"/>
              </a:spcBef>
              <a:spcAft>
                <a:spcPts val="0"/>
              </a:spcAft>
              <a:buSzPts val="1956"/>
              <a:buChar char="●"/>
              <a:defRPr sz="1956"/>
            </a:lvl7pPr>
            <a:lvl8pPr marL="3657600" lvl="7" indent="-352823">
              <a:spcBef>
                <a:spcPts val="0"/>
              </a:spcBef>
              <a:spcAft>
                <a:spcPts val="0"/>
              </a:spcAft>
              <a:buSzPts val="1956"/>
              <a:buChar char="○"/>
              <a:defRPr sz="1956"/>
            </a:lvl8pPr>
            <a:lvl9pPr marL="4114800" lvl="8" indent="-352823">
              <a:spcBef>
                <a:spcPts val="0"/>
              </a:spcBef>
              <a:spcAft>
                <a:spcPts val="0"/>
              </a:spcAft>
              <a:buSzPts val="1956"/>
              <a:buChar char="■"/>
              <a:defRPr sz="1956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8180835" y="2258569"/>
            <a:ext cx="6771600" cy="6695400"/>
          </a:xfrm>
          <a:prstGeom prst="rect">
            <a:avLst/>
          </a:prstGeom>
        </p:spPr>
        <p:txBody>
          <a:bodyPr spcFirstLastPara="1" wrap="square" lIns="149050" tIns="149050" rIns="149050" bIns="149050" anchor="t" anchorCtr="0">
            <a:normAutofit/>
          </a:bodyPr>
          <a:lstStyle>
            <a:lvl1pPr marL="457200" lvl="0" indent="-373526">
              <a:spcBef>
                <a:spcPts val="0"/>
              </a:spcBef>
              <a:spcAft>
                <a:spcPts val="0"/>
              </a:spcAft>
              <a:buSzPts val="2282"/>
              <a:buChar char="●"/>
              <a:defRPr sz="2282"/>
            </a:lvl1pPr>
            <a:lvl2pPr marL="914400" lvl="1" indent="-352823">
              <a:spcBef>
                <a:spcPts val="0"/>
              </a:spcBef>
              <a:spcAft>
                <a:spcPts val="0"/>
              </a:spcAft>
              <a:buSzPts val="1956"/>
              <a:buChar char="○"/>
              <a:defRPr sz="1956"/>
            </a:lvl2pPr>
            <a:lvl3pPr marL="1371600" lvl="2" indent="-352822">
              <a:spcBef>
                <a:spcPts val="0"/>
              </a:spcBef>
              <a:spcAft>
                <a:spcPts val="0"/>
              </a:spcAft>
              <a:buSzPts val="1956"/>
              <a:buChar char="■"/>
              <a:defRPr sz="1956"/>
            </a:lvl3pPr>
            <a:lvl4pPr marL="1828800" lvl="3" indent="-352822">
              <a:spcBef>
                <a:spcPts val="0"/>
              </a:spcBef>
              <a:spcAft>
                <a:spcPts val="0"/>
              </a:spcAft>
              <a:buSzPts val="1956"/>
              <a:buChar char="●"/>
              <a:defRPr sz="1956"/>
            </a:lvl4pPr>
            <a:lvl5pPr marL="2286000" lvl="4" indent="-352822">
              <a:spcBef>
                <a:spcPts val="0"/>
              </a:spcBef>
              <a:spcAft>
                <a:spcPts val="0"/>
              </a:spcAft>
              <a:buSzPts val="1956"/>
              <a:buChar char="○"/>
              <a:defRPr sz="1956"/>
            </a:lvl5pPr>
            <a:lvl6pPr marL="2743200" lvl="5" indent="-352822">
              <a:spcBef>
                <a:spcPts val="0"/>
              </a:spcBef>
              <a:spcAft>
                <a:spcPts val="0"/>
              </a:spcAft>
              <a:buSzPts val="1956"/>
              <a:buChar char="■"/>
              <a:defRPr sz="1956"/>
            </a:lvl6pPr>
            <a:lvl7pPr marL="3200400" lvl="6" indent="-352822">
              <a:spcBef>
                <a:spcPts val="0"/>
              </a:spcBef>
              <a:spcAft>
                <a:spcPts val="0"/>
              </a:spcAft>
              <a:buSzPts val="1956"/>
              <a:buChar char="●"/>
              <a:defRPr sz="1956"/>
            </a:lvl7pPr>
            <a:lvl8pPr marL="3657600" lvl="7" indent="-352823">
              <a:spcBef>
                <a:spcPts val="0"/>
              </a:spcBef>
              <a:spcAft>
                <a:spcPts val="0"/>
              </a:spcAft>
              <a:buSzPts val="1956"/>
              <a:buChar char="○"/>
              <a:defRPr sz="1956"/>
            </a:lvl8pPr>
            <a:lvl9pPr marL="4114800" lvl="8" indent="-352823">
              <a:spcBef>
                <a:spcPts val="0"/>
              </a:spcBef>
              <a:spcAft>
                <a:spcPts val="0"/>
              </a:spcAft>
              <a:buSzPts val="1956"/>
              <a:buChar char="■"/>
              <a:defRPr sz="1956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4343137" y="9138763"/>
            <a:ext cx="928800" cy="771300"/>
          </a:xfrm>
          <a:prstGeom prst="rect">
            <a:avLst/>
          </a:prstGeom>
        </p:spPr>
        <p:txBody>
          <a:bodyPr spcFirstLastPara="1" wrap="square" lIns="149050" tIns="149050" rIns="149050" bIns="149050" anchor="ctr" anchorCtr="0">
            <a:normAutofit/>
          </a:bodyPr>
          <a:lstStyle>
            <a:lvl1pPr lvl="0">
              <a:buNone/>
              <a:defRPr sz="1630"/>
            </a:lvl1pPr>
            <a:lvl2pPr lvl="1">
              <a:buNone/>
              <a:defRPr sz="1630"/>
            </a:lvl2pPr>
            <a:lvl3pPr lvl="2">
              <a:buNone/>
              <a:defRPr sz="1630"/>
            </a:lvl3pPr>
            <a:lvl4pPr lvl="3">
              <a:buNone/>
              <a:defRPr sz="1630"/>
            </a:lvl4pPr>
            <a:lvl5pPr lvl="4">
              <a:buNone/>
              <a:defRPr sz="1630"/>
            </a:lvl5pPr>
            <a:lvl6pPr lvl="5">
              <a:buNone/>
              <a:defRPr sz="1630"/>
            </a:lvl6pPr>
            <a:lvl7pPr lvl="6">
              <a:buNone/>
              <a:defRPr sz="1630"/>
            </a:lvl7pPr>
            <a:lvl8pPr lvl="7">
              <a:buNone/>
              <a:defRPr sz="1630"/>
            </a:lvl8pPr>
            <a:lvl9pPr lvl="8">
              <a:buNone/>
              <a:defRPr sz="163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527681" y="872140"/>
            <a:ext cx="14424600" cy="1122600"/>
          </a:xfrm>
          <a:prstGeom prst="rect">
            <a:avLst/>
          </a:prstGeom>
        </p:spPr>
        <p:txBody>
          <a:bodyPr spcFirstLastPara="1" wrap="square" lIns="149050" tIns="149050" rIns="149050" bIns="1490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1pPr>
            <a:lvl2pPr lvl="1"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2pPr>
            <a:lvl3pPr lvl="2"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3pPr>
            <a:lvl4pPr lvl="3"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4pPr>
            <a:lvl5pPr lvl="4"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5pPr>
            <a:lvl6pPr lvl="5"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6pPr>
            <a:lvl7pPr lvl="6"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7pPr>
            <a:lvl8pPr lvl="7"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8pPr>
            <a:lvl9pPr lvl="8">
              <a:spcBef>
                <a:spcPts val="0"/>
              </a:spcBef>
              <a:spcAft>
                <a:spcPts val="0"/>
              </a:spcAft>
              <a:buSzPts val="4565"/>
              <a:buNone/>
              <a:defRPr sz="4565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4343137" y="9138763"/>
            <a:ext cx="928800" cy="771300"/>
          </a:xfrm>
          <a:prstGeom prst="rect">
            <a:avLst/>
          </a:prstGeom>
        </p:spPr>
        <p:txBody>
          <a:bodyPr spcFirstLastPara="1" wrap="square" lIns="149050" tIns="149050" rIns="149050" bIns="149050" anchor="ctr" anchorCtr="0">
            <a:normAutofit/>
          </a:bodyPr>
          <a:lstStyle>
            <a:lvl1pPr lvl="0">
              <a:buNone/>
              <a:defRPr sz="1630"/>
            </a:lvl1pPr>
            <a:lvl2pPr lvl="1">
              <a:buNone/>
              <a:defRPr sz="1630"/>
            </a:lvl2pPr>
            <a:lvl3pPr lvl="2">
              <a:buNone/>
              <a:defRPr sz="1630"/>
            </a:lvl3pPr>
            <a:lvl4pPr lvl="3">
              <a:buNone/>
              <a:defRPr sz="1630"/>
            </a:lvl4pPr>
            <a:lvl5pPr lvl="4">
              <a:buNone/>
              <a:defRPr sz="1630"/>
            </a:lvl5pPr>
            <a:lvl6pPr lvl="5">
              <a:buNone/>
              <a:defRPr sz="1630"/>
            </a:lvl6pPr>
            <a:lvl7pPr lvl="6">
              <a:buNone/>
              <a:defRPr sz="1630"/>
            </a:lvl7pPr>
            <a:lvl8pPr lvl="7">
              <a:buNone/>
              <a:defRPr sz="1630"/>
            </a:lvl8pPr>
            <a:lvl9pPr lvl="8">
              <a:buNone/>
              <a:defRPr sz="163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527681" y="1088840"/>
            <a:ext cx="4753800" cy="1481100"/>
          </a:xfrm>
          <a:prstGeom prst="rect">
            <a:avLst/>
          </a:prstGeom>
        </p:spPr>
        <p:txBody>
          <a:bodyPr spcFirstLastPara="1" wrap="square" lIns="149050" tIns="149050" rIns="149050" bIns="14905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913"/>
              <a:buNone/>
              <a:defRPr sz="3913"/>
            </a:lvl1pPr>
            <a:lvl2pPr lvl="1">
              <a:spcBef>
                <a:spcPts val="0"/>
              </a:spcBef>
              <a:spcAft>
                <a:spcPts val="0"/>
              </a:spcAft>
              <a:buSzPts val="3913"/>
              <a:buNone/>
              <a:defRPr sz="3913"/>
            </a:lvl2pPr>
            <a:lvl3pPr lvl="2">
              <a:spcBef>
                <a:spcPts val="0"/>
              </a:spcBef>
              <a:spcAft>
                <a:spcPts val="0"/>
              </a:spcAft>
              <a:buSzPts val="3913"/>
              <a:buNone/>
              <a:defRPr sz="3913"/>
            </a:lvl3pPr>
            <a:lvl4pPr lvl="3">
              <a:spcBef>
                <a:spcPts val="0"/>
              </a:spcBef>
              <a:spcAft>
                <a:spcPts val="0"/>
              </a:spcAft>
              <a:buSzPts val="3913"/>
              <a:buNone/>
              <a:defRPr sz="3913"/>
            </a:lvl4pPr>
            <a:lvl5pPr lvl="4">
              <a:spcBef>
                <a:spcPts val="0"/>
              </a:spcBef>
              <a:spcAft>
                <a:spcPts val="0"/>
              </a:spcAft>
              <a:buSzPts val="3913"/>
              <a:buNone/>
              <a:defRPr sz="3913"/>
            </a:lvl5pPr>
            <a:lvl6pPr lvl="5">
              <a:spcBef>
                <a:spcPts val="0"/>
              </a:spcBef>
              <a:spcAft>
                <a:spcPts val="0"/>
              </a:spcAft>
              <a:buSzPts val="3913"/>
              <a:buNone/>
              <a:defRPr sz="3913"/>
            </a:lvl6pPr>
            <a:lvl7pPr lvl="6">
              <a:spcBef>
                <a:spcPts val="0"/>
              </a:spcBef>
              <a:spcAft>
                <a:spcPts val="0"/>
              </a:spcAft>
              <a:buSzPts val="3913"/>
              <a:buNone/>
              <a:defRPr sz="3913"/>
            </a:lvl7pPr>
            <a:lvl8pPr lvl="7">
              <a:spcBef>
                <a:spcPts val="0"/>
              </a:spcBef>
              <a:spcAft>
                <a:spcPts val="0"/>
              </a:spcAft>
              <a:buSzPts val="3913"/>
              <a:buNone/>
              <a:defRPr sz="3913"/>
            </a:lvl8pPr>
            <a:lvl9pPr lvl="8">
              <a:spcBef>
                <a:spcPts val="0"/>
              </a:spcBef>
              <a:spcAft>
                <a:spcPts val="0"/>
              </a:spcAft>
              <a:buSzPts val="3913"/>
              <a:buNone/>
              <a:defRPr sz="3913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527681" y="2723276"/>
            <a:ext cx="4753800" cy="6230700"/>
          </a:xfrm>
          <a:prstGeom prst="rect">
            <a:avLst/>
          </a:prstGeom>
        </p:spPr>
        <p:txBody>
          <a:bodyPr spcFirstLastPara="1" wrap="square" lIns="149050" tIns="149050" rIns="149050" bIns="149050" anchor="t" anchorCtr="0">
            <a:normAutofit/>
          </a:bodyPr>
          <a:lstStyle>
            <a:lvl1pPr marL="457200" lvl="0" indent="-352823">
              <a:spcBef>
                <a:spcPts val="0"/>
              </a:spcBef>
              <a:spcAft>
                <a:spcPts val="0"/>
              </a:spcAft>
              <a:buSzPts val="1956"/>
              <a:buChar char="●"/>
              <a:defRPr sz="1956"/>
            </a:lvl1pPr>
            <a:lvl2pPr marL="914400" lvl="1" indent="-352823">
              <a:spcBef>
                <a:spcPts val="0"/>
              </a:spcBef>
              <a:spcAft>
                <a:spcPts val="0"/>
              </a:spcAft>
              <a:buSzPts val="1956"/>
              <a:buChar char="○"/>
              <a:defRPr sz="1956"/>
            </a:lvl2pPr>
            <a:lvl3pPr marL="1371600" lvl="2" indent="-352822">
              <a:spcBef>
                <a:spcPts val="0"/>
              </a:spcBef>
              <a:spcAft>
                <a:spcPts val="0"/>
              </a:spcAft>
              <a:buSzPts val="1956"/>
              <a:buChar char="■"/>
              <a:defRPr sz="1956"/>
            </a:lvl3pPr>
            <a:lvl4pPr marL="1828800" lvl="3" indent="-352822">
              <a:spcBef>
                <a:spcPts val="0"/>
              </a:spcBef>
              <a:spcAft>
                <a:spcPts val="0"/>
              </a:spcAft>
              <a:buSzPts val="1956"/>
              <a:buChar char="●"/>
              <a:defRPr sz="1956"/>
            </a:lvl4pPr>
            <a:lvl5pPr marL="2286000" lvl="4" indent="-352822">
              <a:spcBef>
                <a:spcPts val="0"/>
              </a:spcBef>
              <a:spcAft>
                <a:spcPts val="0"/>
              </a:spcAft>
              <a:buSzPts val="1956"/>
              <a:buChar char="○"/>
              <a:defRPr sz="1956"/>
            </a:lvl5pPr>
            <a:lvl6pPr marL="2743200" lvl="5" indent="-352822">
              <a:spcBef>
                <a:spcPts val="0"/>
              </a:spcBef>
              <a:spcAft>
                <a:spcPts val="0"/>
              </a:spcAft>
              <a:buSzPts val="1956"/>
              <a:buChar char="■"/>
              <a:defRPr sz="1956"/>
            </a:lvl6pPr>
            <a:lvl7pPr marL="3200400" lvl="6" indent="-352822">
              <a:spcBef>
                <a:spcPts val="0"/>
              </a:spcBef>
              <a:spcAft>
                <a:spcPts val="0"/>
              </a:spcAft>
              <a:buSzPts val="1956"/>
              <a:buChar char="●"/>
              <a:defRPr sz="1956"/>
            </a:lvl7pPr>
            <a:lvl8pPr marL="3657600" lvl="7" indent="-352823">
              <a:spcBef>
                <a:spcPts val="0"/>
              </a:spcBef>
              <a:spcAft>
                <a:spcPts val="0"/>
              </a:spcAft>
              <a:buSzPts val="1956"/>
              <a:buChar char="○"/>
              <a:defRPr sz="1956"/>
            </a:lvl8pPr>
            <a:lvl9pPr marL="4114800" lvl="8" indent="-352823">
              <a:spcBef>
                <a:spcPts val="0"/>
              </a:spcBef>
              <a:spcAft>
                <a:spcPts val="0"/>
              </a:spcAft>
              <a:buSzPts val="1956"/>
              <a:buChar char="■"/>
              <a:defRPr sz="1956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4343137" y="9138763"/>
            <a:ext cx="928800" cy="771300"/>
          </a:xfrm>
          <a:prstGeom prst="rect">
            <a:avLst/>
          </a:prstGeom>
        </p:spPr>
        <p:txBody>
          <a:bodyPr spcFirstLastPara="1" wrap="square" lIns="149050" tIns="149050" rIns="149050" bIns="149050" anchor="ctr" anchorCtr="0">
            <a:normAutofit/>
          </a:bodyPr>
          <a:lstStyle>
            <a:lvl1pPr lvl="0">
              <a:buNone/>
              <a:defRPr sz="1630"/>
            </a:lvl1pPr>
            <a:lvl2pPr lvl="1">
              <a:buNone/>
              <a:defRPr sz="1630"/>
            </a:lvl2pPr>
            <a:lvl3pPr lvl="2">
              <a:buNone/>
              <a:defRPr sz="1630"/>
            </a:lvl3pPr>
            <a:lvl4pPr lvl="3">
              <a:buNone/>
              <a:defRPr sz="1630"/>
            </a:lvl4pPr>
            <a:lvl5pPr lvl="4">
              <a:buNone/>
              <a:defRPr sz="1630"/>
            </a:lvl5pPr>
            <a:lvl6pPr lvl="5">
              <a:buNone/>
              <a:defRPr sz="1630"/>
            </a:lvl6pPr>
            <a:lvl7pPr lvl="6">
              <a:buNone/>
              <a:defRPr sz="1630"/>
            </a:lvl7pPr>
            <a:lvl8pPr lvl="7">
              <a:buNone/>
              <a:defRPr sz="1630"/>
            </a:lvl8pPr>
            <a:lvl9pPr lvl="8">
              <a:buNone/>
              <a:defRPr sz="163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829951" y="882184"/>
            <a:ext cx="10780200" cy="8017200"/>
          </a:xfrm>
          <a:prstGeom prst="rect">
            <a:avLst/>
          </a:prstGeom>
        </p:spPr>
        <p:txBody>
          <a:bodyPr spcFirstLastPara="1" wrap="square" lIns="149050" tIns="149050" rIns="149050" bIns="14905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825"/>
              <a:buNone/>
              <a:defRPr sz="7825"/>
            </a:lvl1pPr>
            <a:lvl2pPr lvl="1">
              <a:spcBef>
                <a:spcPts val="0"/>
              </a:spcBef>
              <a:spcAft>
                <a:spcPts val="0"/>
              </a:spcAft>
              <a:buSzPts val="7825"/>
              <a:buNone/>
              <a:defRPr sz="7825"/>
            </a:lvl2pPr>
            <a:lvl3pPr lvl="2">
              <a:spcBef>
                <a:spcPts val="0"/>
              </a:spcBef>
              <a:spcAft>
                <a:spcPts val="0"/>
              </a:spcAft>
              <a:buSzPts val="7825"/>
              <a:buNone/>
              <a:defRPr sz="7825"/>
            </a:lvl3pPr>
            <a:lvl4pPr lvl="3">
              <a:spcBef>
                <a:spcPts val="0"/>
              </a:spcBef>
              <a:spcAft>
                <a:spcPts val="0"/>
              </a:spcAft>
              <a:buSzPts val="7825"/>
              <a:buNone/>
              <a:defRPr sz="7825"/>
            </a:lvl4pPr>
            <a:lvl5pPr lvl="4">
              <a:spcBef>
                <a:spcPts val="0"/>
              </a:spcBef>
              <a:spcAft>
                <a:spcPts val="0"/>
              </a:spcAft>
              <a:buSzPts val="7825"/>
              <a:buNone/>
              <a:defRPr sz="7825"/>
            </a:lvl5pPr>
            <a:lvl6pPr lvl="5">
              <a:spcBef>
                <a:spcPts val="0"/>
              </a:spcBef>
              <a:spcAft>
                <a:spcPts val="0"/>
              </a:spcAft>
              <a:buSzPts val="7825"/>
              <a:buNone/>
              <a:defRPr sz="7825"/>
            </a:lvl6pPr>
            <a:lvl7pPr lvl="6">
              <a:spcBef>
                <a:spcPts val="0"/>
              </a:spcBef>
              <a:spcAft>
                <a:spcPts val="0"/>
              </a:spcAft>
              <a:buSzPts val="7825"/>
              <a:buNone/>
              <a:defRPr sz="7825"/>
            </a:lvl7pPr>
            <a:lvl8pPr lvl="7">
              <a:spcBef>
                <a:spcPts val="0"/>
              </a:spcBef>
              <a:spcAft>
                <a:spcPts val="0"/>
              </a:spcAft>
              <a:buSzPts val="7825"/>
              <a:buNone/>
              <a:defRPr sz="7825"/>
            </a:lvl8pPr>
            <a:lvl9pPr lvl="8">
              <a:spcBef>
                <a:spcPts val="0"/>
              </a:spcBef>
              <a:spcAft>
                <a:spcPts val="0"/>
              </a:spcAft>
              <a:buSzPts val="7825"/>
              <a:buNone/>
              <a:defRPr sz="7825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4343137" y="9138763"/>
            <a:ext cx="928800" cy="771300"/>
          </a:xfrm>
          <a:prstGeom prst="rect">
            <a:avLst/>
          </a:prstGeom>
        </p:spPr>
        <p:txBody>
          <a:bodyPr spcFirstLastPara="1" wrap="square" lIns="149050" tIns="149050" rIns="149050" bIns="149050" anchor="ctr" anchorCtr="0">
            <a:normAutofit/>
          </a:bodyPr>
          <a:lstStyle>
            <a:lvl1pPr lvl="0">
              <a:buNone/>
              <a:defRPr sz="1630"/>
            </a:lvl1pPr>
            <a:lvl2pPr lvl="1">
              <a:buNone/>
              <a:defRPr sz="1630"/>
            </a:lvl2pPr>
            <a:lvl3pPr lvl="2">
              <a:buNone/>
              <a:defRPr sz="1630"/>
            </a:lvl3pPr>
            <a:lvl4pPr lvl="3">
              <a:buNone/>
              <a:defRPr sz="1630"/>
            </a:lvl4pPr>
            <a:lvl5pPr lvl="4">
              <a:buNone/>
              <a:defRPr sz="1630"/>
            </a:lvl5pPr>
            <a:lvl6pPr lvl="5">
              <a:buNone/>
              <a:defRPr sz="1630"/>
            </a:lvl6pPr>
            <a:lvl7pPr lvl="6">
              <a:buNone/>
              <a:defRPr sz="1630"/>
            </a:lvl7pPr>
            <a:lvl8pPr lvl="7">
              <a:buNone/>
              <a:defRPr sz="1630"/>
            </a:lvl8pPr>
            <a:lvl9pPr lvl="8">
              <a:buNone/>
              <a:defRPr sz="163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7740000" y="-245"/>
            <a:ext cx="7740000" cy="1008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49050" tIns="149050" rIns="149050" bIns="1490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449469" y="2416721"/>
            <a:ext cx="6848100" cy="2904900"/>
          </a:xfrm>
          <a:prstGeom prst="rect">
            <a:avLst/>
          </a:prstGeom>
        </p:spPr>
        <p:txBody>
          <a:bodyPr spcFirstLastPara="1" wrap="square" lIns="149050" tIns="149050" rIns="149050" bIns="1490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47"/>
              <a:buNone/>
              <a:defRPr sz="6847"/>
            </a:lvl1pPr>
            <a:lvl2pPr lvl="1" algn="ctr">
              <a:spcBef>
                <a:spcPts val="0"/>
              </a:spcBef>
              <a:spcAft>
                <a:spcPts val="0"/>
              </a:spcAft>
              <a:buSzPts val="6847"/>
              <a:buNone/>
              <a:defRPr sz="6847"/>
            </a:lvl2pPr>
            <a:lvl3pPr lvl="2" algn="ctr">
              <a:spcBef>
                <a:spcPts val="0"/>
              </a:spcBef>
              <a:spcAft>
                <a:spcPts val="0"/>
              </a:spcAft>
              <a:buSzPts val="6847"/>
              <a:buNone/>
              <a:defRPr sz="6847"/>
            </a:lvl3pPr>
            <a:lvl4pPr lvl="3" algn="ctr">
              <a:spcBef>
                <a:spcPts val="0"/>
              </a:spcBef>
              <a:spcAft>
                <a:spcPts val="0"/>
              </a:spcAft>
              <a:buSzPts val="6847"/>
              <a:buNone/>
              <a:defRPr sz="6847"/>
            </a:lvl4pPr>
            <a:lvl5pPr lvl="4" algn="ctr">
              <a:spcBef>
                <a:spcPts val="0"/>
              </a:spcBef>
              <a:spcAft>
                <a:spcPts val="0"/>
              </a:spcAft>
              <a:buSzPts val="6847"/>
              <a:buNone/>
              <a:defRPr sz="6847"/>
            </a:lvl5pPr>
            <a:lvl6pPr lvl="5" algn="ctr">
              <a:spcBef>
                <a:spcPts val="0"/>
              </a:spcBef>
              <a:spcAft>
                <a:spcPts val="0"/>
              </a:spcAft>
              <a:buSzPts val="6847"/>
              <a:buNone/>
              <a:defRPr sz="6847"/>
            </a:lvl6pPr>
            <a:lvl7pPr lvl="6" algn="ctr">
              <a:spcBef>
                <a:spcPts val="0"/>
              </a:spcBef>
              <a:spcAft>
                <a:spcPts val="0"/>
              </a:spcAft>
              <a:buSzPts val="6847"/>
              <a:buNone/>
              <a:defRPr sz="6847"/>
            </a:lvl7pPr>
            <a:lvl8pPr lvl="7" algn="ctr">
              <a:spcBef>
                <a:spcPts val="0"/>
              </a:spcBef>
              <a:spcAft>
                <a:spcPts val="0"/>
              </a:spcAft>
              <a:buSzPts val="6847"/>
              <a:buNone/>
              <a:defRPr sz="6847"/>
            </a:lvl8pPr>
            <a:lvl9pPr lvl="8" algn="ctr">
              <a:spcBef>
                <a:spcPts val="0"/>
              </a:spcBef>
              <a:spcAft>
                <a:spcPts val="0"/>
              </a:spcAft>
              <a:buSzPts val="6847"/>
              <a:buNone/>
              <a:defRPr sz="6847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449469" y="5493340"/>
            <a:ext cx="6848100" cy="2420400"/>
          </a:xfrm>
          <a:prstGeom prst="rect">
            <a:avLst/>
          </a:prstGeom>
        </p:spPr>
        <p:txBody>
          <a:bodyPr spcFirstLastPara="1" wrap="square" lIns="149050" tIns="149050" rIns="149050" bIns="1490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23"/>
              <a:buNone/>
              <a:defRPr sz="342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23"/>
              <a:buNone/>
              <a:defRPr sz="342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23"/>
              <a:buNone/>
              <a:defRPr sz="342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23"/>
              <a:buNone/>
              <a:defRPr sz="342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23"/>
              <a:buNone/>
              <a:defRPr sz="342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23"/>
              <a:buNone/>
              <a:defRPr sz="342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23"/>
              <a:buNone/>
              <a:defRPr sz="342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23"/>
              <a:buNone/>
              <a:defRPr sz="342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23"/>
              <a:buNone/>
              <a:defRPr sz="3423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8362146" y="1419010"/>
            <a:ext cx="6495600" cy="7241700"/>
          </a:xfrm>
          <a:prstGeom prst="rect">
            <a:avLst/>
          </a:prstGeom>
        </p:spPr>
        <p:txBody>
          <a:bodyPr spcFirstLastPara="1" wrap="square" lIns="149050" tIns="149050" rIns="149050" bIns="149050" anchor="ctr" anchorCtr="0">
            <a:normAutofit/>
          </a:bodyPr>
          <a:lstStyle>
            <a:lvl1pPr marL="457200" lvl="0" indent="-414933">
              <a:spcBef>
                <a:spcPts val="0"/>
              </a:spcBef>
              <a:spcAft>
                <a:spcPts val="0"/>
              </a:spcAft>
              <a:buSzPts val="2934"/>
              <a:buChar char="●"/>
              <a:defRPr sz="2934"/>
            </a:lvl1pPr>
            <a:lvl2pPr marL="914400" lvl="1" indent="-373526">
              <a:spcBef>
                <a:spcPts val="0"/>
              </a:spcBef>
              <a:spcAft>
                <a:spcPts val="0"/>
              </a:spcAft>
              <a:buSzPts val="2282"/>
              <a:buChar char="○"/>
              <a:defRPr sz="2282"/>
            </a:lvl2pPr>
            <a:lvl3pPr marL="1371600" lvl="2" indent="-373526">
              <a:spcBef>
                <a:spcPts val="0"/>
              </a:spcBef>
              <a:spcAft>
                <a:spcPts val="0"/>
              </a:spcAft>
              <a:buSzPts val="2282"/>
              <a:buChar char="■"/>
              <a:defRPr sz="2282"/>
            </a:lvl3pPr>
            <a:lvl4pPr marL="1828800" lvl="3" indent="-373526">
              <a:spcBef>
                <a:spcPts val="0"/>
              </a:spcBef>
              <a:spcAft>
                <a:spcPts val="0"/>
              </a:spcAft>
              <a:buSzPts val="2282"/>
              <a:buChar char="●"/>
              <a:defRPr sz="2282"/>
            </a:lvl4pPr>
            <a:lvl5pPr marL="2286000" lvl="4" indent="-373526">
              <a:spcBef>
                <a:spcPts val="0"/>
              </a:spcBef>
              <a:spcAft>
                <a:spcPts val="0"/>
              </a:spcAft>
              <a:buSzPts val="2282"/>
              <a:buChar char="○"/>
              <a:defRPr sz="2282"/>
            </a:lvl5pPr>
            <a:lvl6pPr marL="2743200" lvl="5" indent="-373526">
              <a:spcBef>
                <a:spcPts val="0"/>
              </a:spcBef>
              <a:spcAft>
                <a:spcPts val="0"/>
              </a:spcAft>
              <a:buSzPts val="2282"/>
              <a:buChar char="■"/>
              <a:defRPr sz="2282"/>
            </a:lvl6pPr>
            <a:lvl7pPr marL="3200400" lvl="6" indent="-373526">
              <a:spcBef>
                <a:spcPts val="0"/>
              </a:spcBef>
              <a:spcAft>
                <a:spcPts val="0"/>
              </a:spcAft>
              <a:buSzPts val="2282"/>
              <a:buChar char="●"/>
              <a:defRPr sz="2282"/>
            </a:lvl7pPr>
            <a:lvl8pPr marL="3657600" lvl="7" indent="-373526">
              <a:spcBef>
                <a:spcPts val="0"/>
              </a:spcBef>
              <a:spcAft>
                <a:spcPts val="0"/>
              </a:spcAft>
              <a:buSzPts val="2282"/>
              <a:buChar char="○"/>
              <a:defRPr sz="2282"/>
            </a:lvl8pPr>
            <a:lvl9pPr marL="4114800" lvl="8" indent="-373526">
              <a:spcBef>
                <a:spcPts val="0"/>
              </a:spcBef>
              <a:spcAft>
                <a:spcPts val="0"/>
              </a:spcAft>
              <a:buSzPts val="2282"/>
              <a:buChar char="■"/>
              <a:defRPr sz="2282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4343137" y="9138763"/>
            <a:ext cx="928800" cy="771300"/>
          </a:xfrm>
          <a:prstGeom prst="rect">
            <a:avLst/>
          </a:prstGeom>
        </p:spPr>
        <p:txBody>
          <a:bodyPr spcFirstLastPara="1" wrap="square" lIns="149050" tIns="149050" rIns="149050" bIns="149050" anchor="ctr" anchorCtr="0">
            <a:normAutofit/>
          </a:bodyPr>
          <a:lstStyle>
            <a:lvl1pPr lvl="0">
              <a:buNone/>
              <a:defRPr sz="1630"/>
            </a:lvl1pPr>
            <a:lvl2pPr lvl="1">
              <a:buNone/>
              <a:defRPr sz="1630"/>
            </a:lvl2pPr>
            <a:lvl3pPr lvl="2">
              <a:buNone/>
              <a:defRPr sz="1630"/>
            </a:lvl3pPr>
            <a:lvl4pPr lvl="3">
              <a:buNone/>
              <a:defRPr sz="1630"/>
            </a:lvl4pPr>
            <a:lvl5pPr lvl="4">
              <a:buNone/>
              <a:defRPr sz="1630"/>
            </a:lvl5pPr>
            <a:lvl6pPr lvl="5">
              <a:buNone/>
              <a:defRPr sz="1630"/>
            </a:lvl6pPr>
            <a:lvl7pPr lvl="6">
              <a:buNone/>
              <a:defRPr sz="1630"/>
            </a:lvl7pPr>
            <a:lvl8pPr lvl="7">
              <a:buNone/>
              <a:defRPr sz="1630"/>
            </a:lvl8pPr>
            <a:lvl9pPr lvl="8">
              <a:buNone/>
              <a:defRPr sz="163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527681" y="8290891"/>
            <a:ext cx="10155300" cy="1185900"/>
          </a:xfrm>
          <a:prstGeom prst="rect">
            <a:avLst/>
          </a:prstGeom>
        </p:spPr>
        <p:txBody>
          <a:bodyPr spcFirstLastPara="1" wrap="square" lIns="149050" tIns="149050" rIns="149050" bIns="14905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34"/>
              <a:buNone/>
              <a:defRPr sz="2934"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4343137" y="9138763"/>
            <a:ext cx="928800" cy="771300"/>
          </a:xfrm>
          <a:prstGeom prst="rect">
            <a:avLst/>
          </a:prstGeom>
        </p:spPr>
        <p:txBody>
          <a:bodyPr spcFirstLastPara="1" wrap="square" lIns="149050" tIns="149050" rIns="149050" bIns="149050" anchor="ctr" anchorCtr="0">
            <a:normAutofit/>
          </a:bodyPr>
          <a:lstStyle>
            <a:lvl1pPr lvl="0">
              <a:buNone/>
              <a:defRPr sz="1630"/>
            </a:lvl1pPr>
            <a:lvl2pPr lvl="1">
              <a:buNone/>
              <a:defRPr sz="1630"/>
            </a:lvl2pPr>
            <a:lvl3pPr lvl="2">
              <a:buNone/>
              <a:defRPr sz="1630"/>
            </a:lvl3pPr>
            <a:lvl4pPr lvl="3">
              <a:buNone/>
              <a:defRPr sz="1630"/>
            </a:lvl4pPr>
            <a:lvl5pPr lvl="4">
              <a:buNone/>
              <a:defRPr sz="1630"/>
            </a:lvl5pPr>
            <a:lvl6pPr lvl="5">
              <a:buNone/>
              <a:defRPr sz="1630"/>
            </a:lvl6pPr>
            <a:lvl7pPr lvl="6">
              <a:buNone/>
              <a:defRPr sz="1630"/>
            </a:lvl7pPr>
            <a:lvl8pPr lvl="7">
              <a:buNone/>
              <a:defRPr sz="1630"/>
            </a:lvl8pPr>
            <a:lvl9pPr lvl="8">
              <a:buNone/>
              <a:defRPr sz="163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527681" y="2167734"/>
            <a:ext cx="14424600" cy="3848100"/>
          </a:xfrm>
          <a:prstGeom prst="rect">
            <a:avLst/>
          </a:prstGeom>
        </p:spPr>
        <p:txBody>
          <a:bodyPr spcFirstLastPara="1" wrap="square" lIns="149050" tIns="149050" rIns="149050" bIns="1490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9563"/>
              <a:buNone/>
              <a:defRPr sz="19563"/>
            </a:lvl1pPr>
            <a:lvl2pPr lvl="1" algn="ctr">
              <a:spcBef>
                <a:spcPts val="0"/>
              </a:spcBef>
              <a:spcAft>
                <a:spcPts val="0"/>
              </a:spcAft>
              <a:buSzPts val="19563"/>
              <a:buNone/>
              <a:defRPr sz="19563"/>
            </a:lvl2pPr>
            <a:lvl3pPr lvl="2" algn="ctr">
              <a:spcBef>
                <a:spcPts val="0"/>
              </a:spcBef>
              <a:spcAft>
                <a:spcPts val="0"/>
              </a:spcAft>
              <a:buSzPts val="19563"/>
              <a:buNone/>
              <a:defRPr sz="19563"/>
            </a:lvl3pPr>
            <a:lvl4pPr lvl="3" algn="ctr">
              <a:spcBef>
                <a:spcPts val="0"/>
              </a:spcBef>
              <a:spcAft>
                <a:spcPts val="0"/>
              </a:spcAft>
              <a:buSzPts val="19563"/>
              <a:buNone/>
              <a:defRPr sz="19563"/>
            </a:lvl4pPr>
            <a:lvl5pPr lvl="4" algn="ctr">
              <a:spcBef>
                <a:spcPts val="0"/>
              </a:spcBef>
              <a:spcAft>
                <a:spcPts val="0"/>
              </a:spcAft>
              <a:buSzPts val="19563"/>
              <a:buNone/>
              <a:defRPr sz="19563"/>
            </a:lvl5pPr>
            <a:lvl6pPr lvl="5" algn="ctr">
              <a:spcBef>
                <a:spcPts val="0"/>
              </a:spcBef>
              <a:spcAft>
                <a:spcPts val="0"/>
              </a:spcAft>
              <a:buSzPts val="19563"/>
              <a:buNone/>
              <a:defRPr sz="19563"/>
            </a:lvl6pPr>
            <a:lvl7pPr lvl="6" algn="ctr">
              <a:spcBef>
                <a:spcPts val="0"/>
              </a:spcBef>
              <a:spcAft>
                <a:spcPts val="0"/>
              </a:spcAft>
              <a:buSzPts val="19563"/>
              <a:buNone/>
              <a:defRPr sz="19563"/>
            </a:lvl7pPr>
            <a:lvl8pPr lvl="7" algn="ctr">
              <a:spcBef>
                <a:spcPts val="0"/>
              </a:spcBef>
              <a:spcAft>
                <a:spcPts val="0"/>
              </a:spcAft>
              <a:buSzPts val="19563"/>
              <a:buNone/>
              <a:defRPr sz="19563"/>
            </a:lvl8pPr>
            <a:lvl9pPr lvl="8" algn="ctr">
              <a:spcBef>
                <a:spcPts val="0"/>
              </a:spcBef>
              <a:spcAft>
                <a:spcPts val="0"/>
              </a:spcAft>
              <a:buSzPts val="19563"/>
              <a:buNone/>
              <a:defRPr sz="19563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527681" y="6177589"/>
            <a:ext cx="14424600" cy="2549400"/>
          </a:xfrm>
          <a:prstGeom prst="rect">
            <a:avLst/>
          </a:prstGeom>
        </p:spPr>
        <p:txBody>
          <a:bodyPr spcFirstLastPara="1" wrap="square" lIns="149050" tIns="149050" rIns="149050" bIns="149050" anchor="t" anchorCtr="0">
            <a:normAutofit/>
          </a:bodyPr>
          <a:lstStyle>
            <a:lvl1pPr marL="457200" lvl="0" indent="-414933" algn="ctr">
              <a:spcBef>
                <a:spcPts val="0"/>
              </a:spcBef>
              <a:spcAft>
                <a:spcPts val="0"/>
              </a:spcAft>
              <a:buSzPts val="2934"/>
              <a:buChar char="●"/>
              <a:defRPr sz="2934"/>
            </a:lvl1pPr>
            <a:lvl2pPr marL="914400" lvl="1" indent="-373526" algn="ctr">
              <a:spcBef>
                <a:spcPts val="0"/>
              </a:spcBef>
              <a:spcAft>
                <a:spcPts val="0"/>
              </a:spcAft>
              <a:buSzPts val="2282"/>
              <a:buChar char="○"/>
              <a:defRPr sz="2282"/>
            </a:lvl2pPr>
            <a:lvl3pPr marL="1371600" lvl="2" indent="-373526" algn="ctr">
              <a:spcBef>
                <a:spcPts val="0"/>
              </a:spcBef>
              <a:spcAft>
                <a:spcPts val="0"/>
              </a:spcAft>
              <a:buSzPts val="2282"/>
              <a:buChar char="■"/>
              <a:defRPr sz="2282"/>
            </a:lvl3pPr>
            <a:lvl4pPr marL="1828800" lvl="3" indent="-373526" algn="ctr">
              <a:spcBef>
                <a:spcPts val="0"/>
              </a:spcBef>
              <a:spcAft>
                <a:spcPts val="0"/>
              </a:spcAft>
              <a:buSzPts val="2282"/>
              <a:buChar char="●"/>
              <a:defRPr sz="2282"/>
            </a:lvl4pPr>
            <a:lvl5pPr marL="2286000" lvl="4" indent="-373526" algn="ctr">
              <a:spcBef>
                <a:spcPts val="0"/>
              </a:spcBef>
              <a:spcAft>
                <a:spcPts val="0"/>
              </a:spcAft>
              <a:buSzPts val="2282"/>
              <a:buChar char="○"/>
              <a:defRPr sz="2282"/>
            </a:lvl5pPr>
            <a:lvl6pPr marL="2743200" lvl="5" indent="-373526" algn="ctr">
              <a:spcBef>
                <a:spcPts val="0"/>
              </a:spcBef>
              <a:spcAft>
                <a:spcPts val="0"/>
              </a:spcAft>
              <a:buSzPts val="2282"/>
              <a:buChar char="■"/>
              <a:defRPr sz="2282"/>
            </a:lvl6pPr>
            <a:lvl7pPr marL="3200400" lvl="6" indent="-373526" algn="ctr">
              <a:spcBef>
                <a:spcPts val="0"/>
              </a:spcBef>
              <a:spcAft>
                <a:spcPts val="0"/>
              </a:spcAft>
              <a:buSzPts val="2282"/>
              <a:buChar char="●"/>
              <a:defRPr sz="2282"/>
            </a:lvl7pPr>
            <a:lvl8pPr marL="3657600" lvl="7" indent="-373526" algn="ctr">
              <a:spcBef>
                <a:spcPts val="0"/>
              </a:spcBef>
              <a:spcAft>
                <a:spcPts val="0"/>
              </a:spcAft>
              <a:buSzPts val="2282"/>
              <a:buChar char="○"/>
              <a:defRPr sz="2282"/>
            </a:lvl8pPr>
            <a:lvl9pPr marL="4114800" lvl="8" indent="-373526" algn="ctr">
              <a:spcBef>
                <a:spcPts val="0"/>
              </a:spcBef>
              <a:spcAft>
                <a:spcPts val="0"/>
              </a:spcAft>
              <a:buSzPts val="2282"/>
              <a:buChar char="■"/>
              <a:defRPr sz="2282"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4343137" y="9138763"/>
            <a:ext cx="928800" cy="771300"/>
          </a:xfrm>
          <a:prstGeom prst="rect">
            <a:avLst/>
          </a:prstGeom>
        </p:spPr>
        <p:txBody>
          <a:bodyPr spcFirstLastPara="1" wrap="square" lIns="149050" tIns="149050" rIns="149050" bIns="149050" anchor="ctr" anchorCtr="0">
            <a:normAutofit/>
          </a:bodyPr>
          <a:lstStyle>
            <a:lvl1pPr lvl="0">
              <a:buNone/>
              <a:defRPr sz="1630"/>
            </a:lvl1pPr>
            <a:lvl2pPr lvl="1">
              <a:buNone/>
              <a:defRPr sz="1630"/>
            </a:lvl2pPr>
            <a:lvl3pPr lvl="2">
              <a:buNone/>
              <a:defRPr sz="1630"/>
            </a:lvl3pPr>
            <a:lvl4pPr lvl="3">
              <a:buNone/>
              <a:defRPr sz="1630"/>
            </a:lvl4pPr>
            <a:lvl5pPr lvl="4">
              <a:buNone/>
              <a:defRPr sz="1630"/>
            </a:lvl5pPr>
            <a:lvl6pPr lvl="5">
              <a:buNone/>
              <a:defRPr sz="1630"/>
            </a:lvl6pPr>
            <a:lvl7pPr lvl="6">
              <a:buNone/>
              <a:defRPr sz="1630"/>
            </a:lvl7pPr>
            <a:lvl8pPr lvl="7">
              <a:buNone/>
              <a:defRPr sz="1630"/>
            </a:lvl8pPr>
            <a:lvl9pPr lvl="8">
              <a:buNone/>
              <a:defRPr sz="163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4343137" y="9138763"/>
            <a:ext cx="928800" cy="771300"/>
          </a:xfrm>
          <a:prstGeom prst="rect">
            <a:avLst/>
          </a:prstGeom>
        </p:spPr>
        <p:txBody>
          <a:bodyPr spcFirstLastPara="1" wrap="square" lIns="149050" tIns="149050" rIns="149050" bIns="149050" anchor="ctr" anchorCtr="0">
            <a:normAutofit/>
          </a:bodyPr>
          <a:lstStyle>
            <a:lvl1pPr lvl="0">
              <a:buNone/>
              <a:defRPr sz="1630"/>
            </a:lvl1pPr>
            <a:lvl2pPr lvl="1">
              <a:buNone/>
              <a:defRPr sz="1630"/>
            </a:lvl2pPr>
            <a:lvl3pPr lvl="2">
              <a:buNone/>
              <a:defRPr sz="1630"/>
            </a:lvl3pPr>
            <a:lvl4pPr lvl="3">
              <a:buNone/>
              <a:defRPr sz="1630"/>
            </a:lvl4pPr>
            <a:lvl5pPr lvl="4">
              <a:buNone/>
              <a:defRPr sz="1630"/>
            </a:lvl5pPr>
            <a:lvl6pPr lvl="5">
              <a:buNone/>
              <a:defRPr sz="1630"/>
            </a:lvl6pPr>
            <a:lvl7pPr lvl="6">
              <a:buNone/>
              <a:defRPr sz="1630"/>
            </a:lvl7pPr>
            <a:lvl8pPr lvl="7">
              <a:buNone/>
              <a:defRPr sz="1630"/>
            </a:lvl8pPr>
            <a:lvl9pPr lvl="8">
              <a:buNone/>
              <a:defRPr sz="163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27681" y="872140"/>
            <a:ext cx="14424600" cy="11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9050" tIns="149050" rIns="149050" bIns="1490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65"/>
              <a:buNone/>
              <a:defRPr sz="4565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65"/>
              <a:buNone/>
              <a:defRPr sz="4565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65"/>
              <a:buNone/>
              <a:defRPr sz="4565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65"/>
              <a:buNone/>
              <a:defRPr sz="4565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65"/>
              <a:buNone/>
              <a:defRPr sz="4565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65"/>
              <a:buNone/>
              <a:defRPr sz="4565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65"/>
              <a:buNone/>
              <a:defRPr sz="4565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65"/>
              <a:buNone/>
              <a:defRPr sz="4565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65"/>
              <a:buNone/>
              <a:defRPr sz="4565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27681" y="2258569"/>
            <a:ext cx="14424600" cy="66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9050" tIns="149050" rIns="149050" bIns="149050" anchor="t" anchorCtr="0">
            <a:normAutofit/>
          </a:bodyPr>
          <a:lstStyle>
            <a:lvl1pPr marL="457200" lvl="0" indent="-41493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34"/>
              <a:buChar char="●"/>
              <a:defRPr sz="2934">
                <a:solidFill>
                  <a:schemeClr val="dk2"/>
                </a:solidFill>
              </a:defRPr>
            </a:lvl1pPr>
            <a:lvl2pPr marL="914400" lvl="1" indent="-37352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82"/>
              <a:buChar char="○"/>
              <a:defRPr sz="2282">
                <a:solidFill>
                  <a:schemeClr val="dk2"/>
                </a:solidFill>
              </a:defRPr>
            </a:lvl2pPr>
            <a:lvl3pPr marL="1371600" lvl="2" indent="-37352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82"/>
              <a:buChar char="■"/>
              <a:defRPr sz="2282">
                <a:solidFill>
                  <a:schemeClr val="dk2"/>
                </a:solidFill>
              </a:defRPr>
            </a:lvl3pPr>
            <a:lvl4pPr marL="1828800" lvl="3" indent="-37352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82"/>
              <a:buChar char="●"/>
              <a:defRPr sz="2282">
                <a:solidFill>
                  <a:schemeClr val="dk2"/>
                </a:solidFill>
              </a:defRPr>
            </a:lvl4pPr>
            <a:lvl5pPr marL="2286000" lvl="4" indent="-37352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82"/>
              <a:buChar char="○"/>
              <a:defRPr sz="2282">
                <a:solidFill>
                  <a:schemeClr val="dk2"/>
                </a:solidFill>
              </a:defRPr>
            </a:lvl5pPr>
            <a:lvl6pPr marL="2743200" lvl="5" indent="-37352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82"/>
              <a:buChar char="■"/>
              <a:defRPr sz="2282">
                <a:solidFill>
                  <a:schemeClr val="dk2"/>
                </a:solidFill>
              </a:defRPr>
            </a:lvl6pPr>
            <a:lvl7pPr marL="3200400" lvl="6" indent="-37352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82"/>
              <a:buChar char="●"/>
              <a:defRPr sz="2282">
                <a:solidFill>
                  <a:schemeClr val="dk2"/>
                </a:solidFill>
              </a:defRPr>
            </a:lvl7pPr>
            <a:lvl8pPr marL="3657600" lvl="7" indent="-37352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82"/>
              <a:buChar char="○"/>
              <a:defRPr sz="2282">
                <a:solidFill>
                  <a:schemeClr val="dk2"/>
                </a:solidFill>
              </a:defRPr>
            </a:lvl8pPr>
            <a:lvl9pPr marL="4114800" lvl="8" indent="-37352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82"/>
              <a:buChar char="■"/>
              <a:defRPr sz="2282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4343137" y="9138763"/>
            <a:ext cx="928800" cy="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9050" tIns="149050" rIns="149050" bIns="149050" anchor="ctr" anchorCtr="0">
            <a:normAutofit/>
          </a:bodyPr>
          <a:lstStyle>
            <a:lvl1pPr lvl="0" algn="r">
              <a:buNone/>
              <a:defRPr sz="1630">
                <a:solidFill>
                  <a:schemeClr val="dk2"/>
                </a:solidFill>
              </a:defRPr>
            </a:lvl1pPr>
            <a:lvl2pPr lvl="1" algn="r">
              <a:buNone/>
              <a:defRPr sz="1630">
                <a:solidFill>
                  <a:schemeClr val="dk2"/>
                </a:solidFill>
              </a:defRPr>
            </a:lvl2pPr>
            <a:lvl3pPr lvl="2" algn="r">
              <a:buNone/>
              <a:defRPr sz="1630">
                <a:solidFill>
                  <a:schemeClr val="dk2"/>
                </a:solidFill>
              </a:defRPr>
            </a:lvl3pPr>
            <a:lvl4pPr lvl="3" algn="r">
              <a:buNone/>
              <a:defRPr sz="1630">
                <a:solidFill>
                  <a:schemeClr val="dk2"/>
                </a:solidFill>
              </a:defRPr>
            </a:lvl4pPr>
            <a:lvl5pPr lvl="4" algn="r">
              <a:buNone/>
              <a:defRPr sz="1630">
                <a:solidFill>
                  <a:schemeClr val="dk2"/>
                </a:solidFill>
              </a:defRPr>
            </a:lvl5pPr>
            <a:lvl6pPr lvl="5" algn="r">
              <a:buNone/>
              <a:defRPr sz="1630">
                <a:solidFill>
                  <a:schemeClr val="dk2"/>
                </a:solidFill>
              </a:defRPr>
            </a:lvl6pPr>
            <a:lvl7pPr lvl="6" algn="r">
              <a:buNone/>
              <a:defRPr sz="1630">
                <a:solidFill>
                  <a:schemeClr val="dk2"/>
                </a:solidFill>
              </a:defRPr>
            </a:lvl7pPr>
            <a:lvl8pPr lvl="7" algn="r">
              <a:buNone/>
              <a:defRPr sz="1630">
                <a:solidFill>
                  <a:schemeClr val="dk2"/>
                </a:solidFill>
              </a:defRPr>
            </a:lvl8pPr>
            <a:lvl9pPr lvl="8" algn="r">
              <a:buNone/>
              <a:defRPr sz="163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pn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9165275" y="1811525"/>
            <a:ext cx="5787300" cy="341100"/>
          </a:xfrm>
          <a:prstGeom prst="rect">
            <a:avLst/>
          </a:prstGeom>
        </p:spPr>
        <p:txBody>
          <a:bodyPr spcFirstLastPara="1" wrap="square" lIns="149050" tIns="149050" rIns="149050" bIns="14905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9165276" y="2236047"/>
            <a:ext cx="4591500" cy="341100"/>
          </a:xfrm>
          <a:prstGeom prst="rect">
            <a:avLst/>
          </a:prstGeom>
        </p:spPr>
        <p:txBody>
          <a:bodyPr spcFirstLastPara="1" wrap="square" lIns="149050" tIns="149050" rIns="149050" bIns="149050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565"/>
          </a:p>
        </p:txBody>
      </p:sp>
      <p:pic>
        <p:nvPicPr>
          <p:cNvPr id="56" name="Google Shape;56;p13" title="calendario sept. outline2026-2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90384"/>
            <a:ext cx="15704054" cy="1015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Imagen de Story Pin">
            <a:extLst>
              <a:ext uri="{FF2B5EF4-FFF2-40B4-BE49-F238E27FC236}">
                <a16:creationId xmlns:a16="http://schemas.microsoft.com/office/drawing/2014/main" id="{6379CB32-9947-F685-7DF1-5D559810A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6776" y="3567479"/>
            <a:ext cx="1600368" cy="113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4E7BEDF-D435-98CC-B447-FAF6AA1C3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266" y="5967663"/>
            <a:ext cx="1556882" cy="1099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n de Story Pin">
            <a:extLst>
              <a:ext uri="{FF2B5EF4-FFF2-40B4-BE49-F238E27FC236}">
                <a16:creationId xmlns:a16="http://schemas.microsoft.com/office/drawing/2014/main" id="{E9BB63A0-6F25-90B2-884A-4F73ABE36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528" y="4746300"/>
            <a:ext cx="1556882" cy="118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C9B037F0-9142-F1A5-E11A-7A50CB5EE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316" y="7179928"/>
            <a:ext cx="1556882" cy="1099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n de Story Pin">
            <a:extLst>
              <a:ext uri="{FF2B5EF4-FFF2-40B4-BE49-F238E27FC236}">
                <a16:creationId xmlns:a16="http://schemas.microsoft.com/office/drawing/2014/main" id="{E61C52E9-A5EE-53D0-58A3-6B192D6C1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662" y="5967663"/>
            <a:ext cx="1556882" cy="1099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magen de Story Pin">
            <a:extLst>
              <a:ext uri="{FF2B5EF4-FFF2-40B4-BE49-F238E27FC236}">
                <a16:creationId xmlns:a16="http://schemas.microsoft.com/office/drawing/2014/main" id="{D9012682-979E-F349-EAB6-33948FA81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315" y="8360109"/>
            <a:ext cx="1556883" cy="1099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E2171EFB-AA17-D293-260F-C4F3183DE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66" y="5205667"/>
            <a:ext cx="3240504" cy="439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E6BBCFD-CE81-C8CB-CF1C-EF55D9DB01F6}"/>
              </a:ext>
            </a:extLst>
          </p:cNvPr>
          <p:cNvSpPr txBox="1"/>
          <p:nvPr/>
        </p:nvSpPr>
        <p:spPr>
          <a:xfrm>
            <a:off x="9336506" y="1553875"/>
            <a:ext cx="1267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CET I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C7DCBE-246C-18D9-0A7D-E125FBB0BD70}"/>
              </a:ext>
            </a:extLst>
          </p:cNvPr>
          <p:cNvSpPr txBox="1"/>
          <p:nvPr/>
        </p:nvSpPr>
        <p:spPr>
          <a:xfrm>
            <a:off x="9336506" y="2170810"/>
            <a:ext cx="2903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Berlin Sans FB Demi" panose="020E0802020502020306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PREESCOLAR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EBF013F-8C51-7386-C51F-05335C352E04}"/>
              </a:ext>
            </a:extLst>
          </p:cNvPr>
          <p:cNvSpPr txBox="1"/>
          <p:nvPr/>
        </p:nvSpPr>
        <p:spPr>
          <a:xfrm>
            <a:off x="3833266" y="2694030"/>
            <a:ext cx="115238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latin typeface="Berlin Sans FB Demi" panose="020E0802020502020306" pitchFamily="34" charset="0"/>
              </a:rPr>
              <a:t>«La cortesía es el perfume de la bondad: nos acerca a los hombres y nos allana el camino de la vida». — </a:t>
            </a:r>
            <a:r>
              <a:rPr lang="es-MX" sz="1200" b="1" dirty="0">
                <a:latin typeface="Berlin Sans FB Demi" panose="020E0802020502020306" pitchFamily="34" charset="0"/>
              </a:rPr>
              <a:t>Paolo </a:t>
            </a:r>
            <a:r>
              <a:rPr lang="es-MX" sz="1200" b="1" dirty="0" err="1">
                <a:latin typeface="Berlin Sans FB Demi" panose="020E0802020502020306" pitchFamily="34" charset="0"/>
              </a:rPr>
              <a:t>Mantegazza</a:t>
            </a:r>
            <a:endParaRPr lang="es-MX" sz="1600" dirty="0">
              <a:latin typeface="Berlin Sans FB Demi" panose="020E0802020502020306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01C683-D4DA-45E8-99C2-AFAD4C00EB27}"/>
              </a:ext>
            </a:extLst>
          </p:cNvPr>
          <p:cNvSpPr txBox="1"/>
          <p:nvPr/>
        </p:nvSpPr>
        <p:spPr>
          <a:xfrm>
            <a:off x="5020050" y="3987179"/>
            <a:ext cx="3674360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dirty="0"/>
              <a:t>Semanas de adaptación y diagnóstica del 31 al 11 de septiembre</a:t>
            </a:r>
          </a:p>
          <a:p>
            <a:pPr algn="ctr"/>
            <a:r>
              <a:rPr lang="es-MX" dirty="0"/>
              <a:t>Horarios de clases de 8:00 am.  A 01:00pm</a:t>
            </a:r>
            <a:r>
              <a:rPr lang="es-MX" sz="1600" dirty="0">
                <a:latin typeface="Berlin Sans FB Demi" panose="020E0802020502020306" pitchFamily="34" charset="0"/>
              </a:rPr>
              <a:t>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C20076E-7AB9-9046-323B-28ABFA0A8094}"/>
              </a:ext>
            </a:extLst>
          </p:cNvPr>
          <p:cNvSpPr txBox="1"/>
          <p:nvPr/>
        </p:nvSpPr>
        <p:spPr>
          <a:xfrm>
            <a:off x="8638802" y="3681423"/>
            <a:ext cx="1912806" cy="73866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dirty="0"/>
              <a:t>02 al 11 Citas de entrevista para padres de familia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77A6BFA-B41D-6A97-A24B-CC8AD2442E7B}"/>
              </a:ext>
            </a:extLst>
          </p:cNvPr>
          <p:cNvSpPr txBox="1"/>
          <p:nvPr/>
        </p:nvSpPr>
        <p:spPr>
          <a:xfrm>
            <a:off x="11416635" y="4246534"/>
            <a:ext cx="2340141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dirty="0"/>
              <a:t>03, 04, 07 Juntas presentación docentes </a:t>
            </a:r>
          </a:p>
        </p:txBody>
      </p:sp>
      <p:pic>
        <p:nvPicPr>
          <p:cNvPr id="1042" name="Picture 18">
            <a:extLst>
              <a:ext uri="{FF2B5EF4-FFF2-40B4-BE49-F238E27FC236}">
                <a16:creationId xmlns:a16="http://schemas.microsoft.com/office/drawing/2014/main" id="{D6252619-DE8A-00EE-771F-007416E69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8925" y="6940368"/>
            <a:ext cx="1579090" cy="1579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5341D88-C100-A1C5-6038-AB05F834C5A9}"/>
              </a:ext>
            </a:extLst>
          </p:cNvPr>
          <p:cNvSpPr txBox="1"/>
          <p:nvPr/>
        </p:nvSpPr>
        <p:spPr>
          <a:xfrm>
            <a:off x="5390148" y="3711486"/>
            <a:ext cx="2999464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dirty="0"/>
              <a:t>Feliz cumpleaños miss JENNY</a:t>
            </a:r>
          </a:p>
        </p:txBody>
      </p:sp>
      <p:pic>
        <p:nvPicPr>
          <p:cNvPr id="1044" name="Picture 20">
            <a:extLst>
              <a:ext uri="{FF2B5EF4-FFF2-40B4-BE49-F238E27FC236}">
                <a16:creationId xmlns:a16="http://schemas.microsoft.com/office/drawing/2014/main" id="{858FFDCD-DCC8-25B3-1F57-249108753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471" y="3316089"/>
            <a:ext cx="671090" cy="671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16E6915B-D671-C682-7093-7D39ADBBA575}"/>
              </a:ext>
            </a:extLst>
          </p:cNvPr>
          <p:cNvSpPr txBox="1"/>
          <p:nvPr/>
        </p:nvSpPr>
        <p:spPr>
          <a:xfrm>
            <a:off x="12260453" y="8115211"/>
            <a:ext cx="2692122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dirty="0"/>
              <a:t>Feliz cumpleaños miss KAREN</a:t>
            </a:r>
          </a:p>
        </p:txBody>
      </p:sp>
      <p:pic>
        <p:nvPicPr>
          <p:cNvPr id="9" name="Picture 20">
            <a:extLst>
              <a:ext uri="{FF2B5EF4-FFF2-40B4-BE49-F238E27FC236}">
                <a16:creationId xmlns:a16="http://schemas.microsoft.com/office/drawing/2014/main" id="{F86E7EFE-C217-1EE0-7582-DF3733868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1415" y="4650284"/>
            <a:ext cx="671090" cy="671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0">
            <a:extLst>
              <a:ext uri="{FF2B5EF4-FFF2-40B4-BE49-F238E27FC236}">
                <a16:creationId xmlns:a16="http://schemas.microsoft.com/office/drawing/2014/main" id="{89CC3225-B2FF-0238-6AA1-C447453DF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3902" y="7848368"/>
            <a:ext cx="671090" cy="671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2C11489C-8000-5F49-F678-5227D1B01761}"/>
              </a:ext>
            </a:extLst>
          </p:cNvPr>
          <p:cNvSpPr txBox="1"/>
          <p:nvPr/>
        </p:nvSpPr>
        <p:spPr>
          <a:xfrm>
            <a:off x="13496839" y="5310871"/>
            <a:ext cx="1982874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dirty="0"/>
              <a:t>Feliz cumpleaños miss</a:t>
            </a:r>
          </a:p>
          <a:p>
            <a:pPr algn="ctr"/>
            <a:r>
              <a:rPr lang="es-MX" dirty="0"/>
              <a:t> CLAUDIA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45D0DDF-7DB4-FC21-916C-7D9FB0AB1C3A}"/>
              </a:ext>
            </a:extLst>
          </p:cNvPr>
          <p:cNvSpPr txBox="1"/>
          <p:nvPr/>
        </p:nvSpPr>
        <p:spPr>
          <a:xfrm>
            <a:off x="6899830" y="6492567"/>
            <a:ext cx="2077578" cy="7386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dirty="0"/>
              <a:t>Celebración Aniversario de INDEPENDENCIA DE MËXICO</a:t>
            </a:r>
          </a:p>
        </p:txBody>
      </p:sp>
      <p:pic>
        <p:nvPicPr>
          <p:cNvPr id="1046" name="Picture 22">
            <a:extLst>
              <a:ext uri="{FF2B5EF4-FFF2-40B4-BE49-F238E27FC236}">
                <a16:creationId xmlns:a16="http://schemas.microsoft.com/office/drawing/2014/main" id="{487E660F-19C6-9F0B-48A8-293848CBA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528" y="5935579"/>
            <a:ext cx="1556882" cy="58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>
            <a:extLst>
              <a:ext uri="{FF2B5EF4-FFF2-40B4-BE49-F238E27FC236}">
                <a16:creationId xmlns:a16="http://schemas.microsoft.com/office/drawing/2014/main" id="{FCD622F7-4916-07FB-1569-627C8DE04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504" y="5872648"/>
            <a:ext cx="846316" cy="101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C369FEC6-F050-BFCA-5ACF-0A7EB6529703}"/>
              </a:ext>
            </a:extLst>
          </p:cNvPr>
          <p:cNvSpPr txBox="1"/>
          <p:nvPr/>
        </p:nvSpPr>
        <p:spPr>
          <a:xfrm>
            <a:off x="7043713" y="7648205"/>
            <a:ext cx="3651778" cy="52322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dirty="0"/>
              <a:t>21 al 24 Evaluaciones intermedias (cierre de evaluaciones diagnósticas </a:t>
            </a:r>
          </a:p>
        </p:txBody>
      </p:sp>
      <p:pic>
        <p:nvPicPr>
          <p:cNvPr id="1052" name="Picture 28">
            <a:extLst>
              <a:ext uri="{FF2B5EF4-FFF2-40B4-BE49-F238E27FC236}">
                <a16:creationId xmlns:a16="http://schemas.microsoft.com/office/drawing/2014/main" id="{D080D80C-758E-6853-8E21-761378C98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180" y="3630778"/>
            <a:ext cx="1159559" cy="1159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0A188FA4-6ACA-6A51-03BF-9400F22675F5}"/>
              </a:ext>
            </a:extLst>
          </p:cNvPr>
          <p:cNvSpPr txBox="1"/>
          <p:nvPr/>
        </p:nvSpPr>
        <p:spPr>
          <a:xfrm>
            <a:off x="10695491" y="3639400"/>
            <a:ext cx="899289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dirty="0"/>
              <a:t>Misa inicio de ciclo escolar</a:t>
            </a:r>
          </a:p>
        </p:txBody>
      </p:sp>
      <p:pic>
        <p:nvPicPr>
          <p:cNvPr id="1058" name="Picture 34">
            <a:extLst>
              <a:ext uri="{FF2B5EF4-FFF2-40B4-BE49-F238E27FC236}">
                <a16:creationId xmlns:a16="http://schemas.microsoft.com/office/drawing/2014/main" id="{494C022D-4E4E-E36A-3280-92C8AD773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0845" y="3527838"/>
            <a:ext cx="595636" cy="594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53C7128C-99D6-CF2B-60D1-982F640F0357}"/>
              </a:ext>
            </a:extLst>
          </p:cNvPr>
          <p:cNvSpPr txBox="1"/>
          <p:nvPr/>
        </p:nvSpPr>
        <p:spPr>
          <a:xfrm>
            <a:off x="12282280" y="3536784"/>
            <a:ext cx="13557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Recepción de material 7:30 a 9:00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9A432AEC-E0C2-168D-E63E-637EF094EC25}"/>
              </a:ext>
            </a:extLst>
          </p:cNvPr>
          <p:cNvSpPr txBox="1"/>
          <p:nvPr/>
        </p:nvSpPr>
        <p:spPr>
          <a:xfrm>
            <a:off x="5778200" y="5141594"/>
            <a:ext cx="1349255" cy="86177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1000" dirty="0"/>
              <a:t>Jornada de concientización contra el maltrato, acoso y abuso infantil</a:t>
            </a:r>
          </a:p>
        </p:txBody>
      </p:sp>
      <p:pic>
        <p:nvPicPr>
          <p:cNvPr id="1062" name="Picture 38">
            <a:extLst>
              <a:ext uri="{FF2B5EF4-FFF2-40B4-BE49-F238E27FC236}">
                <a16:creationId xmlns:a16="http://schemas.microsoft.com/office/drawing/2014/main" id="{4321C57A-933B-A745-5915-FEE234A81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694" y="4642647"/>
            <a:ext cx="612920" cy="61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5FB1CA8F-A5B2-6025-6E60-B0131FF7F15B}"/>
              </a:ext>
            </a:extLst>
          </p:cNvPr>
          <p:cNvSpPr txBox="1"/>
          <p:nvPr/>
        </p:nvSpPr>
        <p:spPr>
          <a:xfrm>
            <a:off x="34069" y="5178406"/>
            <a:ext cx="3454036" cy="47166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05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31 de Agosto </a:t>
            </a:r>
            <a:r>
              <a:rPr lang="es-MX" sz="1050" b="1" i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¡BIENVENIDOS!</a:t>
            </a:r>
          </a:p>
          <a:p>
            <a:pPr algn="ctr"/>
            <a:r>
              <a:rPr lang="es-MX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Inicio de ciclo escolar 2026-2027</a:t>
            </a:r>
            <a:endParaRPr lang="es-MX" sz="900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s-MX" sz="105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31 al 11 de septiembre</a:t>
            </a:r>
          </a:p>
          <a:p>
            <a:pPr algn="ctr"/>
            <a:r>
              <a:rPr lang="es-MX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Semanas de adaptación y diagnósticos salida a la </a:t>
            </a:r>
            <a:r>
              <a:rPr lang="es-MX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01:00 pm </a:t>
            </a:r>
            <a:r>
              <a:rPr lang="es-MX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Favor de ser puntuales en los horarios</a:t>
            </a:r>
          </a:p>
          <a:p>
            <a:pPr algn="ctr"/>
            <a:r>
              <a:rPr lang="es-MX" sz="105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02 al 11 de septiembre</a:t>
            </a:r>
          </a:p>
          <a:p>
            <a:pPr algn="ctr"/>
            <a:r>
              <a:rPr lang="es-MX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Entrevistas a padres de familia (se envía formato para citas)</a:t>
            </a:r>
            <a:endParaRPr lang="es-MX" sz="1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s-MX" sz="105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 de septiembre</a:t>
            </a:r>
          </a:p>
          <a:p>
            <a:pPr algn="ctr"/>
            <a:r>
              <a:rPr lang="es-MX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Misa de inicio de ciclo escolar </a:t>
            </a:r>
          </a:p>
          <a:p>
            <a:pPr algn="ctr"/>
            <a:r>
              <a:rPr lang="es-MX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(se reciben ofrendas para las personas necesitadas).</a:t>
            </a:r>
          </a:p>
          <a:p>
            <a:pPr algn="ctr"/>
            <a:r>
              <a:rPr lang="es-MX" sz="105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 al 07 de septiembre</a:t>
            </a:r>
          </a:p>
          <a:p>
            <a:pPr algn="ctr"/>
            <a:r>
              <a:rPr lang="es-MX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Juntas de inicio de ciclo </a:t>
            </a:r>
          </a:p>
          <a:p>
            <a:pPr algn="ctr"/>
            <a:r>
              <a:rPr lang="es-MX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 de sep. - 1° A 8:30 am</a:t>
            </a:r>
          </a:p>
          <a:p>
            <a:pPr algn="ctr"/>
            <a:r>
              <a:rPr lang="es-MX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04 de sep. - 2° A 8:30 am</a:t>
            </a:r>
          </a:p>
          <a:p>
            <a:pPr algn="ctr"/>
            <a:r>
              <a:rPr lang="es-MX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04 de sep. - 2° B 9:30 am</a:t>
            </a:r>
          </a:p>
          <a:p>
            <a:pPr algn="ctr"/>
            <a:r>
              <a:rPr lang="es-MX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07 de sep. - 3° A 8:30 am</a:t>
            </a:r>
          </a:p>
          <a:p>
            <a:pPr algn="ctr"/>
            <a:r>
              <a:rPr lang="es-MX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07 de sep. - 3° B 9:30 am</a:t>
            </a:r>
          </a:p>
          <a:p>
            <a:pPr algn="ctr"/>
            <a:r>
              <a:rPr lang="es-MX" sz="105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07 de septiembre</a:t>
            </a:r>
          </a:p>
          <a:p>
            <a:pPr algn="ctr"/>
            <a:r>
              <a:rPr lang="es-MX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Actividades de concientización contra el maltrato, acoso </a:t>
            </a:r>
            <a:r>
              <a:rPr lang="es-MX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 </a:t>
            </a:r>
            <a:r>
              <a:rPr lang="es-MX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abuso infantil. </a:t>
            </a:r>
          </a:p>
          <a:p>
            <a:pPr algn="ctr"/>
            <a:r>
              <a:rPr lang="es-MX" sz="11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 de septiembre</a:t>
            </a:r>
          </a:p>
          <a:p>
            <a:pPr algn="ctr"/>
            <a:r>
              <a:rPr lang="es-MX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Celebración Independencia de México </a:t>
            </a:r>
          </a:p>
          <a:p>
            <a:pPr algn="ctr"/>
            <a:r>
              <a:rPr lang="es-MX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(se envía invitación)</a:t>
            </a:r>
          </a:p>
          <a:p>
            <a:pPr algn="ctr"/>
            <a:r>
              <a:rPr lang="es-MX" sz="105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 de septiembre </a:t>
            </a:r>
          </a:p>
          <a:p>
            <a:pPr algn="ctr"/>
            <a:r>
              <a:rPr lang="es-MX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Suspensión de labores</a:t>
            </a:r>
            <a:endParaRPr lang="es-MX" sz="9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s-MX" sz="105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 al 24 de septiembre</a:t>
            </a:r>
          </a:p>
          <a:p>
            <a:pPr algn="ctr"/>
            <a:r>
              <a:rPr lang="es-MX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Evaluaciones intermedias (cierre de diagnósticos)</a:t>
            </a:r>
          </a:p>
          <a:p>
            <a:pPr algn="ctr"/>
            <a:r>
              <a:rPr lang="es-MX" sz="1100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 de septiembre CTE</a:t>
            </a:r>
          </a:p>
          <a:p>
            <a:pPr algn="ctr"/>
            <a:r>
              <a:rPr lang="es-MX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Suspensión de labores </a:t>
            </a:r>
          </a:p>
          <a:p>
            <a:pPr algn="ctr"/>
            <a:endParaRPr lang="es-MX" sz="1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4960543-2D67-CAB1-8EAA-7205CB14B532}"/>
              </a:ext>
            </a:extLst>
          </p:cNvPr>
          <p:cNvSpPr txBox="1"/>
          <p:nvPr/>
        </p:nvSpPr>
        <p:spPr>
          <a:xfrm>
            <a:off x="8757576" y="5850372"/>
            <a:ext cx="1639441" cy="2616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1100" dirty="0"/>
              <a:t>Suspensión de clases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EAF836B1-E0B1-FB01-48AF-1A9C11E55411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>
          <a:xfrm>
            <a:off x="4871437" y="5248656"/>
            <a:ext cx="982269" cy="67890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56CA089E-EF2B-DF7B-CDE4-0DE90E89EE95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>
          <a:xfrm>
            <a:off x="5331833" y="6428837"/>
            <a:ext cx="982269" cy="678902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C909BA2D-494E-3FF3-FCD5-C911ADB8C073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>
          <a:xfrm>
            <a:off x="6268154" y="7508917"/>
            <a:ext cx="982269" cy="678902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18CA988E-DDB5-DCAB-742E-A56E240B4D52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>
          <a:xfrm>
            <a:off x="4742838" y="8777244"/>
            <a:ext cx="982269" cy="67890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303</Words>
  <Application>Microsoft Office PowerPoint</Application>
  <PresentationFormat>Personalizado</PresentationFormat>
  <Paragraphs>44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ADLaM Display</vt:lpstr>
      <vt:lpstr>Arial</vt:lpstr>
      <vt:lpstr>Berlin Sans FB Demi</vt:lpstr>
      <vt:lpstr>Calibri</vt:lpstr>
      <vt:lpstr>Simple Light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Preesco Coordinación</dc:creator>
  <cp:lastModifiedBy>Usuario</cp:lastModifiedBy>
  <cp:revision>2</cp:revision>
  <dcterms:modified xsi:type="dcterms:W3CDTF">2026-09-07T15:40:33Z</dcterms:modified>
</cp:coreProperties>
</file>