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3" autoAdjust="0"/>
    <p:restoredTop sz="94660"/>
  </p:normalViewPr>
  <p:slideViewPr>
    <p:cSldViewPr>
      <p:cViewPr varScale="1">
        <p:scale>
          <a:sx n="87" d="100"/>
          <a:sy n="87" d="100"/>
        </p:scale>
        <p:origin x="1128" y="33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ED018-2B78-4BFE-B731-B4148E050B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150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BB0D2-C5A5-4A85-88B5-B63BFF17E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12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DBB7F-4EA8-474E-A623-220436C583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402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D3D28-5D15-4B62-BB6B-07BF3F9DCC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62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1230F-DED5-4624-ADEF-EEA2E26CD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63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D479-8B8E-4C99-94D9-77363E97C2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50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88029-5BB1-4456-A5F6-06C1E4629F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5485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E382C-0CED-4269-B4AA-7A44CF4690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874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06EDD-7AA6-482C-9FA3-4C720C8BC8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748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BEF01-D859-44DE-BCA1-F3E6AB03CC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658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535D0-5DB3-47CC-8CB9-5B9E4131A0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745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4AE231B-74CA-4B17-A4C8-E906E1CF02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角丸四角形 36"/>
          <p:cNvSpPr/>
          <p:nvPr/>
        </p:nvSpPr>
        <p:spPr>
          <a:xfrm>
            <a:off x="1017575" y="388915"/>
            <a:ext cx="7833094" cy="64294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>
              <a:defRPr/>
            </a:pPr>
            <a:r>
              <a:rPr lang="ja-JP" altLang="en-US" sz="3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ラブリー薬局の管理及び運営に関する事項</a:t>
            </a:r>
          </a:p>
        </p:txBody>
      </p:sp>
      <p:graphicFrame>
        <p:nvGraphicFramePr>
          <p:cNvPr id="3132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16791"/>
              </p:ext>
            </p:extLst>
          </p:nvPr>
        </p:nvGraphicFramePr>
        <p:xfrm>
          <a:off x="346075" y="1268413"/>
          <a:ext cx="9157752" cy="3511947"/>
        </p:xfrm>
        <a:graphic>
          <a:graphicData uri="http://schemas.openxmlformats.org/drawingml/2006/table">
            <a:tbl>
              <a:tblPr/>
              <a:tblGrid>
                <a:gridCol w="2734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406990618"/>
                    </a:ext>
                  </a:extLst>
                </a:gridCol>
                <a:gridCol w="20305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許可の区分の別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薬　局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開設者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中島　玲子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65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薬局の名称・許可番号・許可年月日・所在地・有効期間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薬局開設許可証（別掲）を参照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管理薬剤師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中島　玲子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勤務する薬剤師（担当業務）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・鈴木　恵　　・辻　美也子　　　・上本花南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勤務する登録販売者（担当業務）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取り扱う</a:t>
                      </a: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一般用医薬品等の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区分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要指導医薬品・第一類医薬品・第二類医薬品・第三類医薬品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当薬局勤務者の区別について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薬剤師　　　　　　　　名札に氏名及び「薬剤師」と記載　　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登録販売者　　　　　名札に氏名及び「登録販売者」と記載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その他の勤務者　　名札に氏名を記載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営業時間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月～水・金　午前９時～午後７時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　　木・土　午前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9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時～午後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時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営業時間外の相談対応時間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営業時間外の相談対応時間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　　　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24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時間対応</a:t>
                      </a:r>
                      <a:endParaRPr kumimoji="1" lang="ja-JP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相談時・緊急時の連絡先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1DE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０７７－５９８－１１０７（夜間転送）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168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日本薬剤師会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kono</dc:creator>
  <cp:lastModifiedBy>玲子 中島</cp:lastModifiedBy>
  <cp:revision>21</cp:revision>
  <dcterms:created xsi:type="dcterms:W3CDTF">2009-05-27T02:45:39Z</dcterms:created>
  <dcterms:modified xsi:type="dcterms:W3CDTF">2025-09-18T12:49:22Z</dcterms:modified>
</cp:coreProperties>
</file>