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67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>
      <p:cViewPr varScale="1">
        <p:scale>
          <a:sx n="70" d="100"/>
          <a:sy n="70" d="100"/>
        </p:scale>
        <p:origin x="4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7B04E0-567B-77E7-4948-857BB2CAD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0AC9BE6-BAC8-872E-BB2D-0F47F4E13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24FF71-B4F0-D03D-AF1F-FAE709E1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E437-42E4-4968-8379-305804CFF05E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3EB350D-31A2-2452-D425-51B6EFD16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B6A2C7C-0C70-E7AF-18C8-2E9903FF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3FDB-CD28-4791-88A9-D4C029A072C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4106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19B9C2-5721-B560-9E34-CB5C5F9BA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3AAA248-B7B4-E32D-89B3-EBBC051C8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1AB623-A951-F02D-238A-41064AD6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E437-42E4-4968-8379-305804CFF05E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B6BD-B7CD-43C9-E572-4E235F3B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C85004-0A96-90A7-B4B2-A4E3056C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3FDB-CD28-4791-88A9-D4C029A072C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8687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3ABC00A-CDED-3632-D1BA-96687271E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E6B92FB-3C87-73DC-3DE1-8B8F604AD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92DBC5-BE9A-B492-97DB-961BDE87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E437-42E4-4968-8379-305804CFF05E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FD1A0B3-FF42-D9AD-6142-17865182A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824E19E-1739-7368-81A8-4CB0695DB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3FDB-CD28-4791-88A9-D4C029A072C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97873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6EA931-785A-548C-E382-EB2D870D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B7D2A05-C39D-2D11-3831-487DC9090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7EFB47-7BE2-9FD0-93BA-8013ECF3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E437-42E4-4968-8379-305804CFF05E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3A789D-4175-7EC2-F215-DC7CFFEDB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6079E7-AB25-69D3-3310-EF0B6805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3FDB-CD28-4791-88A9-D4C029A072C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3086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2CA637-FA60-2518-F2D5-ABE51F96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E48045D-8DFF-145A-2364-F0E194ED7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F01280-067C-0150-7A56-9B1C9F43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E437-42E4-4968-8379-305804CFF05E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B71DB4E-74F5-B38A-0031-FA12ADA4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76DA8A7-845A-890C-D8FB-5FBEC7E5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3FDB-CD28-4791-88A9-D4C029A072C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1862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75F758-2894-5686-D5E3-280D1A879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A97B4F-ACC6-5AF6-F0B2-C49F54E20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DB6966C-B392-288B-D008-1CFD49D61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1A41BE6-492E-FD99-6A71-DB3400365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E437-42E4-4968-8379-305804CFF05E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E0C3CC8-C0CD-57F6-07CC-A7D3B8B43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F8FDF2-59C3-8281-9061-01C1F7CF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3FDB-CD28-4791-88A9-D4C029A072C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994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986A96-BE9D-C593-F277-74F73967D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D89AB7C-8D81-9830-E234-4FD745479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B96D9E0-0286-71ED-E4A2-84FF01669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AC019CC-AE23-4457-7848-98FF473709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E1E02CF-B1D4-04F5-05BE-814C92C31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68C7432-0592-8CEE-8099-C7B247CB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E437-42E4-4968-8379-305804CFF05E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CD48387-2CD4-AA25-B4D2-3EE23BC4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7BFE77F-E6BE-25C2-532F-A93F093D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3FDB-CD28-4791-88A9-D4C029A072C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5017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7E7C2E-D993-C6CC-E572-6DBECBE85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B573E2C-11E5-D5E6-CB6E-A5CF0FA5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E437-42E4-4968-8379-305804CFF05E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79731EB-12DC-289A-2EA6-13D035C6C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4C0877B-4500-2796-A656-06F536B4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3FDB-CD28-4791-88A9-D4C029A072C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5299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0E19EA2-E40A-5432-F33E-F1C405B8D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E437-42E4-4968-8379-305804CFF05E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C5AFDDA-6920-FA48-12BC-852719BF2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7B4107F-27D1-1D2B-B473-4EEEEFAC3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3FDB-CD28-4791-88A9-D4C029A072C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8490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44F8FD-D394-43B9-B4F5-574F8DD4C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18F25A-6364-7C21-1D7B-5654A0A08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D461570-8F4D-FC06-7BD8-2CAD35481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03B99C0-EEA3-B802-0C27-48E58995B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E437-42E4-4968-8379-305804CFF05E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8FBE8C3-C195-0B9B-8600-D316FDD3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14417DC-7FC6-A3A2-26DE-23E82488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3FDB-CD28-4791-88A9-D4C029A072C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1887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88E133-7B7B-14F8-DAB9-50E71456C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CDEC14A-5878-0A1C-986F-02A9AC4AF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7931F3A-7008-C333-3097-722AC6BC3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E660D6F-41E2-A6E6-064E-885F2418F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E437-42E4-4968-8379-305804CFF05E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6868B08-1457-48FB-1089-D92AA6DBF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00EE8FA-A4D2-A5BE-8319-A1BD2D38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3FDB-CD28-4791-88A9-D4C029A072C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9545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9BB52FF-5230-B388-1A67-8EC7B0849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B6AE044-5DF0-641F-89A6-F29C25E5D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62ED51-38EE-C167-935B-C13C8B474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27E437-42E4-4968-8379-305804CFF05E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B0B358-DB57-232D-6794-C279E8B18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B27D29-607E-01B5-4A77-5744A9ACE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9E3FDB-CD28-4791-88A9-D4C029A072C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3913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4233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3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نص">
            <a:extLst>
              <a:ext uri="{FF2B5EF4-FFF2-40B4-BE49-F238E27FC236}">
                <a16:creationId xmlns:a16="http://schemas.microsoft.com/office/drawing/2014/main" id="{320AC712-D160-F671-89C0-CFD07DFC1587}"/>
              </a:ext>
            </a:extLst>
          </p:cNvPr>
          <p:cNvGrpSpPr/>
          <p:nvPr/>
        </p:nvGrpSpPr>
        <p:grpSpPr>
          <a:xfrm>
            <a:off x="2114658" y="898200"/>
            <a:ext cx="7962684" cy="4240800"/>
            <a:chOff x="2114658" y="898200"/>
            <a:chExt cx="7962684" cy="4240800"/>
          </a:xfrm>
        </p:grpSpPr>
        <p:pic>
          <p:nvPicPr>
            <p:cNvPr id="7" name="1">
              <a:extLst>
                <a:ext uri="{FF2B5EF4-FFF2-40B4-BE49-F238E27FC236}">
                  <a16:creationId xmlns:a16="http://schemas.microsoft.com/office/drawing/2014/main" id="{F15DFDEA-4D8A-F2B9-AE79-BE8932475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658" y="898200"/>
              <a:ext cx="7962684" cy="42408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2">
              <a:extLst>
                <a:ext uri="{FF2B5EF4-FFF2-40B4-BE49-F238E27FC236}">
                  <a16:creationId xmlns:a16="http://schemas.microsoft.com/office/drawing/2014/main" id="{19D40284-7C64-E81B-AE27-96AC2C844B59}"/>
                </a:ext>
              </a:extLst>
            </p:cNvPr>
            <p:cNvSpPr txBox="1"/>
            <p:nvPr/>
          </p:nvSpPr>
          <p:spPr>
            <a:xfrm>
              <a:off x="3086400" y="1924200"/>
              <a:ext cx="5950800" cy="2462400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b="1" dirty="0"/>
                <a:t>اكتب نص هنا</a:t>
              </a:r>
            </a:p>
          </p:txBody>
        </p:sp>
      </p:grpSp>
      <p:pic>
        <p:nvPicPr>
          <p:cNvPr id="9" name="صورة 1">
            <a:extLst>
              <a:ext uri="{FF2B5EF4-FFF2-40B4-BE49-F238E27FC236}">
                <a16:creationId xmlns:a16="http://schemas.microsoft.com/office/drawing/2014/main" id="{96DDD99A-6204-C3CA-EDBA-BDF8A1BBA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700" y="4613949"/>
            <a:ext cx="1096210" cy="139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2">
            <a:extLst>
              <a:ext uri="{FF2B5EF4-FFF2-40B4-BE49-F238E27FC236}">
                <a16:creationId xmlns:a16="http://schemas.microsoft.com/office/drawing/2014/main" id="{CFB5F043-F50F-9035-681E-211C722CF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853" y="4591800"/>
            <a:ext cx="980244" cy="14170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5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نص">
            <a:extLst>
              <a:ext uri="{FF2B5EF4-FFF2-40B4-BE49-F238E27FC236}">
                <a16:creationId xmlns:a16="http://schemas.microsoft.com/office/drawing/2014/main" id="{320AC712-D160-F671-89C0-CFD07DFC1587}"/>
              </a:ext>
            </a:extLst>
          </p:cNvPr>
          <p:cNvGrpSpPr/>
          <p:nvPr/>
        </p:nvGrpSpPr>
        <p:grpSpPr>
          <a:xfrm>
            <a:off x="2114658" y="898200"/>
            <a:ext cx="7962684" cy="4240800"/>
            <a:chOff x="2114658" y="898200"/>
            <a:chExt cx="7962684" cy="4240800"/>
          </a:xfrm>
        </p:grpSpPr>
        <p:pic>
          <p:nvPicPr>
            <p:cNvPr id="7" name="1">
              <a:extLst>
                <a:ext uri="{FF2B5EF4-FFF2-40B4-BE49-F238E27FC236}">
                  <a16:creationId xmlns:a16="http://schemas.microsoft.com/office/drawing/2014/main" id="{F15DFDEA-4D8A-F2B9-AE79-BE8932475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658" y="898200"/>
              <a:ext cx="7962684" cy="42408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2">
              <a:extLst>
                <a:ext uri="{FF2B5EF4-FFF2-40B4-BE49-F238E27FC236}">
                  <a16:creationId xmlns:a16="http://schemas.microsoft.com/office/drawing/2014/main" id="{19D40284-7C64-E81B-AE27-96AC2C844B59}"/>
                </a:ext>
              </a:extLst>
            </p:cNvPr>
            <p:cNvSpPr txBox="1"/>
            <p:nvPr/>
          </p:nvSpPr>
          <p:spPr>
            <a:xfrm>
              <a:off x="3086400" y="1924200"/>
              <a:ext cx="5950800" cy="2462400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b="1" dirty="0"/>
                <a:t>اكتب نص هنا</a:t>
              </a:r>
            </a:p>
          </p:txBody>
        </p:sp>
      </p:grpSp>
      <p:pic>
        <p:nvPicPr>
          <p:cNvPr id="9" name="صورة 1">
            <a:extLst>
              <a:ext uri="{FF2B5EF4-FFF2-40B4-BE49-F238E27FC236}">
                <a16:creationId xmlns:a16="http://schemas.microsoft.com/office/drawing/2014/main" id="{96DDD99A-6204-C3CA-EDBA-BDF8A1BBA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316" y="4386208"/>
            <a:ext cx="1036416" cy="1697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2">
            <a:extLst>
              <a:ext uri="{FF2B5EF4-FFF2-40B4-BE49-F238E27FC236}">
                <a16:creationId xmlns:a16="http://schemas.microsoft.com/office/drawing/2014/main" id="{CFB5F043-F50F-9035-681E-211C722CF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62626" y="4554513"/>
            <a:ext cx="1134574" cy="14249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791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نص">
            <a:extLst>
              <a:ext uri="{FF2B5EF4-FFF2-40B4-BE49-F238E27FC236}">
                <a16:creationId xmlns:a16="http://schemas.microsoft.com/office/drawing/2014/main" id="{320AC712-D160-F671-89C0-CFD07DFC1587}"/>
              </a:ext>
            </a:extLst>
          </p:cNvPr>
          <p:cNvGrpSpPr/>
          <p:nvPr/>
        </p:nvGrpSpPr>
        <p:grpSpPr>
          <a:xfrm>
            <a:off x="2812802" y="1513800"/>
            <a:ext cx="6566398" cy="3612446"/>
            <a:chOff x="402535" y="-1061826"/>
            <a:chExt cx="11386932" cy="7228179"/>
          </a:xfrm>
        </p:grpSpPr>
        <p:pic>
          <p:nvPicPr>
            <p:cNvPr id="7" name="1">
              <a:extLst>
                <a:ext uri="{FF2B5EF4-FFF2-40B4-BE49-F238E27FC236}">
                  <a16:creationId xmlns:a16="http://schemas.microsoft.com/office/drawing/2014/main" id="{F15DFDEA-4D8A-F2B9-AE79-BE8932475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2535" y="-1061826"/>
              <a:ext cx="11386932" cy="722817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2">
              <a:extLst>
                <a:ext uri="{FF2B5EF4-FFF2-40B4-BE49-F238E27FC236}">
                  <a16:creationId xmlns:a16="http://schemas.microsoft.com/office/drawing/2014/main" id="{19D40284-7C64-E81B-AE27-96AC2C844B59}"/>
                </a:ext>
              </a:extLst>
            </p:cNvPr>
            <p:cNvSpPr txBox="1"/>
            <p:nvPr/>
          </p:nvSpPr>
          <p:spPr>
            <a:xfrm>
              <a:off x="2587799" y="1924200"/>
              <a:ext cx="6948004" cy="2462400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ar-JO" sz="2400" b="1" dirty="0"/>
                <a:t>قناة البوربوينت الإسلامي</a:t>
              </a:r>
            </a:p>
            <a:p>
              <a:pPr algn="ctr"/>
              <a:r>
                <a:rPr lang="en-US" b="1" dirty="0" err="1"/>
                <a:t>youtube.com</a:t>
              </a:r>
              <a:r>
                <a:rPr lang="en-US" b="1" dirty="0"/>
                <a:t>/@</a:t>
              </a:r>
              <a:r>
                <a:rPr lang="en-US" b="1" dirty="0" err="1"/>
                <a:t>IslamicPowerPoint</a:t>
              </a:r>
              <a:endParaRPr lang="en-US" b="1" dirty="0"/>
            </a:p>
          </p:txBody>
        </p:sp>
      </p:grpSp>
      <p:pic>
        <p:nvPicPr>
          <p:cNvPr id="25" name="صورة 24">
            <a:extLst>
              <a:ext uri="{FF2B5EF4-FFF2-40B4-BE49-F238E27FC236}">
                <a16:creationId xmlns:a16="http://schemas.microsoft.com/office/drawing/2014/main" id="{7EF116F2-235A-AD60-A165-71A0FBC647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"/>
          <a:stretch/>
        </p:blipFill>
        <p:spPr>
          <a:xfrm>
            <a:off x="10479315" y="2608200"/>
            <a:ext cx="1710000" cy="11870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304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نص">
            <a:extLst>
              <a:ext uri="{FF2B5EF4-FFF2-40B4-BE49-F238E27FC236}">
                <a16:creationId xmlns:a16="http://schemas.microsoft.com/office/drawing/2014/main" id="{320AC712-D160-F671-89C0-CFD07DFC1587}"/>
              </a:ext>
            </a:extLst>
          </p:cNvPr>
          <p:cNvGrpSpPr/>
          <p:nvPr/>
        </p:nvGrpSpPr>
        <p:grpSpPr>
          <a:xfrm>
            <a:off x="2114658" y="898200"/>
            <a:ext cx="7962684" cy="4240800"/>
            <a:chOff x="2114658" y="898200"/>
            <a:chExt cx="7962684" cy="4240800"/>
          </a:xfrm>
        </p:grpSpPr>
        <p:pic>
          <p:nvPicPr>
            <p:cNvPr id="7" name="1">
              <a:extLst>
                <a:ext uri="{FF2B5EF4-FFF2-40B4-BE49-F238E27FC236}">
                  <a16:creationId xmlns:a16="http://schemas.microsoft.com/office/drawing/2014/main" id="{F15DFDEA-4D8A-F2B9-AE79-BE8932475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658" y="898200"/>
              <a:ext cx="7962684" cy="42408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2">
              <a:extLst>
                <a:ext uri="{FF2B5EF4-FFF2-40B4-BE49-F238E27FC236}">
                  <a16:creationId xmlns:a16="http://schemas.microsoft.com/office/drawing/2014/main" id="{19D40284-7C64-E81B-AE27-96AC2C844B59}"/>
                </a:ext>
              </a:extLst>
            </p:cNvPr>
            <p:cNvSpPr txBox="1"/>
            <p:nvPr/>
          </p:nvSpPr>
          <p:spPr>
            <a:xfrm>
              <a:off x="3086400" y="1924200"/>
              <a:ext cx="5950800" cy="2462400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b="1" dirty="0"/>
                <a:t>اكتب نص هنا</a:t>
              </a:r>
            </a:p>
          </p:txBody>
        </p:sp>
      </p:grpSp>
      <p:pic>
        <p:nvPicPr>
          <p:cNvPr id="9" name="صورة 1">
            <a:extLst>
              <a:ext uri="{FF2B5EF4-FFF2-40B4-BE49-F238E27FC236}">
                <a16:creationId xmlns:a16="http://schemas.microsoft.com/office/drawing/2014/main" id="{96DDD99A-6204-C3CA-EDBA-BDF8A1BBA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000" y="4352000"/>
            <a:ext cx="1640602" cy="16055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2">
            <a:extLst>
              <a:ext uri="{FF2B5EF4-FFF2-40B4-BE49-F238E27FC236}">
                <a16:creationId xmlns:a16="http://schemas.microsoft.com/office/drawing/2014/main" id="{CFB5F043-F50F-9035-681E-211C722CF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0" y="4564700"/>
            <a:ext cx="1617249" cy="14537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612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نص">
            <a:extLst>
              <a:ext uri="{FF2B5EF4-FFF2-40B4-BE49-F238E27FC236}">
                <a16:creationId xmlns:a16="http://schemas.microsoft.com/office/drawing/2014/main" id="{320AC712-D160-F671-89C0-CFD07DFC1587}"/>
              </a:ext>
            </a:extLst>
          </p:cNvPr>
          <p:cNvGrpSpPr/>
          <p:nvPr/>
        </p:nvGrpSpPr>
        <p:grpSpPr>
          <a:xfrm>
            <a:off x="2114658" y="898200"/>
            <a:ext cx="7962684" cy="4240800"/>
            <a:chOff x="2114658" y="898200"/>
            <a:chExt cx="7962684" cy="4240800"/>
          </a:xfrm>
        </p:grpSpPr>
        <p:pic>
          <p:nvPicPr>
            <p:cNvPr id="7" name="1">
              <a:extLst>
                <a:ext uri="{FF2B5EF4-FFF2-40B4-BE49-F238E27FC236}">
                  <a16:creationId xmlns:a16="http://schemas.microsoft.com/office/drawing/2014/main" id="{F15DFDEA-4D8A-F2B9-AE79-BE8932475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658" y="898200"/>
              <a:ext cx="7962684" cy="42408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2">
              <a:extLst>
                <a:ext uri="{FF2B5EF4-FFF2-40B4-BE49-F238E27FC236}">
                  <a16:creationId xmlns:a16="http://schemas.microsoft.com/office/drawing/2014/main" id="{19D40284-7C64-E81B-AE27-96AC2C844B59}"/>
                </a:ext>
              </a:extLst>
            </p:cNvPr>
            <p:cNvSpPr txBox="1"/>
            <p:nvPr/>
          </p:nvSpPr>
          <p:spPr>
            <a:xfrm>
              <a:off x="3086400" y="1924200"/>
              <a:ext cx="5950800" cy="2462400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b="1" dirty="0"/>
                <a:t>اكتب نص هنا</a:t>
              </a:r>
            </a:p>
          </p:txBody>
        </p:sp>
      </p:grpSp>
      <p:pic>
        <p:nvPicPr>
          <p:cNvPr id="9" name="صورة 1">
            <a:extLst>
              <a:ext uri="{FF2B5EF4-FFF2-40B4-BE49-F238E27FC236}">
                <a16:creationId xmlns:a16="http://schemas.microsoft.com/office/drawing/2014/main" id="{96DDD99A-6204-C3CA-EDBA-BDF8A1BBA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8000" y="4442420"/>
            <a:ext cx="1640602" cy="14247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2">
            <a:extLst>
              <a:ext uri="{FF2B5EF4-FFF2-40B4-BE49-F238E27FC236}">
                <a16:creationId xmlns:a16="http://schemas.microsoft.com/office/drawing/2014/main" id="{CFB5F043-F50F-9035-681E-211C722CF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560" y="4564700"/>
            <a:ext cx="1400128" cy="14537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89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نص">
            <a:extLst>
              <a:ext uri="{FF2B5EF4-FFF2-40B4-BE49-F238E27FC236}">
                <a16:creationId xmlns:a16="http://schemas.microsoft.com/office/drawing/2014/main" id="{320AC712-D160-F671-89C0-CFD07DFC1587}"/>
              </a:ext>
            </a:extLst>
          </p:cNvPr>
          <p:cNvGrpSpPr/>
          <p:nvPr/>
        </p:nvGrpSpPr>
        <p:grpSpPr>
          <a:xfrm>
            <a:off x="2114658" y="898200"/>
            <a:ext cx="7962684" cy="4240800"/>
            <a:chOff x="2114658" y="898200"/>
            <a:chExt cx="7962684" cy="4240800"/>
          </a:xfrm>
        </p:grpSpPr>
        <p:pic>
          <p:nvPicPr>
            <p:cNvPr id="7" name="1">
              <a:extLst>
                <a:ext uri="{FF2B5EF4-FFF2-40B4-BE49-F238E27FC236}">
                  <a16:creationId xmlns:a16="http://schemas.microsoft.com/office/drawing/2014/main" id="{F15DFDEA-4D8A-F2B9-AE79-BE8932475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658" y="898200"/>
              <a:ext cx="7962684" cy="42408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2">
              <a:extLst>
                <a:ext uri="{FF2B5EF4-FFF2-40B4-BE49-F238E27FC236}">
                  <a16:creationId xmlns:a16="http://schemas.microsoft.com/office/drawing/2014/main" id="{19D40284-7C64-E81B-AE27-96AC2C844B59}"/>
                </a:ext>
              </a:extLst>
            </p:cNvPr>
            <p:cNvSpPr txBox="1"/>
            <p:nvPr/>
          </p:nvSpPr>
          <p:spPr>
            <a:xfrm>
              <a:off x="3086400" y="1924200"/>
              <a:ext cx="5950800" cy="2462400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b="1" dirty="0"/>
                <a:t>اكتب نص هنا</a:t>
              </a:r>
            </a:p>
          </p:txBody>
        </p:sp>
      </p:grpSp>
      <p:pic>
        <p:nvPicPr>
          <p:cNvPr id="9" name="صورة 1">
            <a:extLst>
              <a:ext uri="{FF2B5EF4-FFF2-40B4-BE49-F238E27FC236}">
                <a16:creationId xmlns:a16="http://schemas.microsoft.com/office/drawing/2014/main" id="{96DDD99A-6204-C3CA-EDBA-BDF8A1BBA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8026" y="4442420"/>
            <a:ext cx="1600549" cy="14247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2">
            <a:extLst>
              <a:ext uri="{FF2B5EF4-FFF2-40B4-BE49-F238E27FC236}">
                <a16:creationId xmlns:a16="http://schemas.microsoft.com/office/drawing/2014/main" id="{CFB5F043-F50F-9035-681E-211C722CF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71064" y="4442420"/>
            <a:ext cx="1000762" cy="15760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95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نص">
            <a:extLst>
              <a:ext uri="{FF2B5EF4-FFF2-40B4-BE49-F238E27FC236}">
                <a16:creationId xmlns:a16="http://schemas.microsoft.com/office/drawing/2014/main" id="{320AC712-D160-F671-89C0-CFD07DFC1587}"/>
              </a:ext>
            </a:extLst>
          </p:cNvPr>
          <p:cNvGrpSpPr/>
          <p:nvPr/>
        </p:nvGrpSpPr>
        <p:grpSpPr>
          <a:xfrm>
            <a:off x="2114658" y="898200"/>
            <a:ext cx="7962684" cy="4240800"/>
            <a:chOff x="2114658" y="898200"/>
            <a:chExt cx="7962684" cy="4240800"/>
          </a:xfrm>
        </p:grpSpPr>
        <p:pic>
          <p:nvPicPr>
            <p:cNvPr id="7" name="1">
              <a:extLst>
                <a:ext uri="{FF2B5EF4-FFF2-40B4-BE49-F238E27FC236}">
                  <a16:creationId xmlns:a16="http://schemas.microsoft.com/office/drawing/2014/main" id="{F15DFDEA-4D8A-F2B9-AE79-BE8932475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658" y="898200"/>
              <a:ext cx="7962684" cy="42408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2">
              <a:extLst>
                <a:ext uri="{FF2B5EF4-FFF2-40B4-BE49-F238E27FC236}">
                  <a16:creationId xmlns:a16="http://schemas.microsoft.com/office/drawing/2014/main" id="{19D40284-7C64-E81B-AE27-96AC2C844B59}"/>
                </a:ext>
              </a:extLst>
            </p:cNvPr>
            <p:cNvSpPr txBox="1"/>
            <p:nvPr/>
          </p:nvSpPr>
          <p:spPr>
            <a:xfrm>
              <a:off x="3086400" y="1924200"/>
              <a:ext cx="5950800" cy="2462400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b="1" dirty="0"/>
                <a:t>اكتب نص هنا</a:t>
              </a:r>
            </a:p>
          </p:txBody>
        </p:sp>
      </p:grpSp>
      <p:pic>
        <p:nvPicPr>
          <p:cNvPr id="9" name="صورة 1">
            <a:extLst>
              <a:ext uri="{FF2B5EF4-FFF2-40B4-BE49-F238E27FC236}">
                <a16:creationId xmlns:a16="http://schemas.microsoft.com/office/drawing/2014/main" id="{96DDD99A-6204-C3CA-EDBA-BDF8A1BBA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5404" y="4291099"/>
            <a:ext cx="1325792" cy="15760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2">
            <a:extLst>
              <a:ext uri="{FF2B5EF4-FFF2-40B4-BE49-F238E27FC236}">
                <a16:creationId xmlns:a16="http://schemas.microsoft.com/office/drawing/2014/main" id="{CFB5F043-F50F-9035-681E-211C722CF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488" y="4228208"/>
            <a:ext cx="1026769" cy="17902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351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نص">
            <a:extLst>
              <a:ext uri="{FF2B5EF4-FFF2-40B4-BE49-F238E27FC236}">
                <a16:creationId xmlns:a16="http://schemas.microsoft.com/office/drawing/2014/main" id="{320AC712-D160-F671-89C0-CFD07DFC1587}"/>
              </a:ext>
            </a:extLst>
          </p:cNvPr>
          <p:cNvGrpSpPr/>
          <p:nvPr/>
        </p:nvGrpSpPr>
        <p:grpSpPr>
          <a:xfrm>
            <a:off x="2114658" y="898200"/>
            <a:ext cx="7962684" cy="4240800"/>
            <a:chOff x="2114658" y="898200"/>
            <a:chExt cx="7962684" cy="4240800"/>
          </a:xfrm>
        </p:grpSpPr>
        <p:pic>
          <p:nvPicPr>
            <p:cNvPr id="7" name="1">
              <a:extLst>
                <a:ext uri="{FF2B5EF4-FFF2-40B4-BE49-F238E27FC236}">
                  <a16:creationId xmlns:a16="http://schemas.microsoft.com/office/drawing/2014/main" id="{F15DFDEA-4D8A-F2B9-AE79-BE8932475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658" y="898200"/>
              <a:ext cx="7962684" cy="42408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2">
              <a:extLst>
                <a:ext uri="{FF2B5EF4-FFF2-40B4-BE49-F238E27FC236}">
                  <a16:creationId xmlns:a16="http://schemas.microsoft.com/office/drawing/2014/main" id="{19D40284-7C64-E81B-AE27-96AC2C844B59}"/>
                </a:ext>
              </a:extLst>
            </p:cNvPr>
            <p:cNvSpPr txBox="1"/>
            <p:nvPr/>
          </p:nvSpPr>
          <p:spPr>
            <a:xfrm>
              <a:off x="3086400" y="1924200"/>
              <a:ext cx="5950800" cy="2462400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b="1" dirty="0"/>
                <a:t>اكتب نص هنا</a:t>
              </a:r>
            </a:p>
          </p:txBody>
        </p:sp>
      </p:grpSp>
      <p:pic>
        <p:nvPicPr>
          <p:cNvPr id="9" name="صورة 1">
            <a:extLst>
              <a:ext uri="{FF2B5EF4-FFF2-40B4-BE49-F238E27FC236}">
                <a16:creationId xmlns:a16="http://schemas.microsoft.com/office/drawing/2014/main" id="{96DDD99A-6204-C3CA-EDBA-BDF8A1BBA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4420" y="4232130"/>
            <a:ext cx="1347760" cy="16592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2">
            <a:extLst>
              <a:ext uri="{FF2B5EF4-FFF2-40B4-BE49-F238E27FC236}">
                <a16:creationId xmlns:a16="http://schemas.microsoft.com/office/drawing/2014/main" id="{CFB5F043-F50F-9035-681E-211C722CF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19519" y="4319548"/>
            <a:ext cx="1414480" cy="15652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75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نص">
            <a:extLst>
              <a:ext uri="{FF2B5EF4-FFF2-40B4-BE49-F238E27FC236}">
                <a16:creationId xmlns:a16="http://schemas.microsoft.com/office/drawing/2014/main" id="{320AC712-D160-F671-89C0-CFD07DFC1587}"/>
              </a:ext>
            </a:extLst>
          </p:cNvPr>
          <p:cNvGrpSpPr/>
          <p:nvPr/>
        </p:nvGrpSpPr>
        <p:grpSpPr>
          <a:xfrm>
            <a:off x="2114658" y="898200"/>
            <a:ext cx="7962684" cy="4240800"/>
            <a:chOff x="2114658" y="898200"/>
            <a:chExt cx="7962684" cy="4240800"/>
          </a:xfrm>
        </p:grpSpPr>
        <p:pic>
          <p:nvPicPr>
            <p:cNvPr id="7" name="1">
              <a:extLst>
                <a:ext uri="{FF2B5EF4-FFF2-40B4-BE49-F238E27FC236}">
                  <a16:creationId xmlns:a16="http://schemas.microsoft.com/office/drawing/2014/main" id="{F15DFDEA-4D8A-F2B9-AE79-BE8932475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658" y="898200"/>
              <a:ext cx="7962684" cy="42408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2">
              <a:extLst>
                <a:ext uri="{FF2B5EF4-FFF2-40B4-BE49-F238E27FC236}">
                  <a16:creationId xmlns:a16="http://schemas.microsoft.com/office/drawing/2014/main" id="{19D40284-7C64-E81B-AE27-96AC2C844B59}"/>
                </a:ext>
              </a:extLst>
            </p:cNvPr>
            <p:cNvSpPr txBox="1"/>
            <p:nvPr/>
          </p:nvSpPr>
          <p:spPr>
            <a:xfrm>
              <a:off x="3086400" y="1924200"/>
              <a:ext cx="5950800" cy="2462400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b="1" dirty="0"/>
                <a:t>اكتب نص هنا</a:t>
              </a:r>
            </a:p>
          </p:txBody>
        </p:sp>
      </p:grpSp>
      <p:pic>
        <p:nvPicPr>
          <p:cNvPr id="9" name="صورة 1">
            <a:extLst>
              <a:ext uri="{FF2B5EF4-FFF2-40B4-BE49-F238E27FC236}">
                <a16:creationId xmlns:a16="http://schemas.microsoft.com/office/drawing/2014/main" id="{96DDD99A-6204-C3CA-EDBA-BDF8A1BBA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3393" y="4386600"/>
            <a:ext cx="1089812" cy="15363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2">
            <a:extLst>
              <a:ext uri="{FF2B5EF4-FFF2-40B4-BE49-F238E27FC236}">
                <a16:creationId xmlns:a16="http://schemas.microsoft.com/office/drawing/2014/main" id="{CFB5F043-F50F-9035-681E-211C722CF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882" y="4382620"/>
            <a:ext cx="1007574" cy="16459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193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نص">
            <a:extLst>
              <a:ext uri="{FF2B5EF4-FFF2-40B4-BE49-F238E27FC236}">
                <a16:creationId xmlns:a16="http://schemas.microsoft.com/office/drawing/2014/main" id="{320AC712-D160-F671-89C0-CFD07DFC1587}"/>
              </a:ext>
            </a:extLst>
          </p:cNvPr>
          <p:cNvGrpSpPr/>
          <p:nvPr/>
        </p:nvGrpSpPr>
        <p:grpSpPr>
          <a:xfrm>
            <a:off x="2114658" y="898200"/>
            <a:ext cx="7962684" cy="4240800"/>
            <a:chOff x="2114658" y="898200"/>
            <a:chExt cx="7962684" cy="4240800"/>
          </a:xfrm>
        </p:grpSpPr>
        <p:pic>
          <p:nvPicPr>
            <p:cNvPr id="7" name="1">
              <a:extLst>
                <a:ext uri="{FF2B5EF4-FFF2-40B4-BE49-F238E27FC236}">
                  <a16:creationId xmlns:a16="http://schemas.microsoft.com/office/drawing/2014/main" id="{F15DFDEA-4D8A-F2B9-AE79-BE8932475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658" y="898200"/>
              <a:ext cx="7962684" cy="42408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2">
              <a:extLst>
                <a:ext uri="{FF2B5EF4-FFF2-40B4-BE49-F238E27FC236}">
                  <a16:creationId xmlns:a16="http://schemas.microsoft.com/office/drawing/2014/main" id="{19D40284-7C64-E81B-AE27-96AC2C844B59}"/>
                </a:ext>
              </a:extLst>
            </p:cNvPr>
            <p:cNvSpPr txBox="1"/>
            <p:nvPr/>
          </p:nvSpPr>
          <p:spPr>
            <a:xfrm>
              <a:off x="3086400" y="1924200"/>
              <a:ext cx="5950800" cy="2462400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b="1" dirty="0"/>
                <a:t>اكتب نص هنا</a:t>
              </a:r>
            </a:p>
          </p:txBody>
        </p:sp>
      </p:grpSp>
      <p:pic>
        <p:nvPicPr>
          <p:cNvPr id="9" name="صورة 1">
            <a:extLst>
              <a:ext uri="{FF2B5EF4-FFF2-40B4-BE49-F238E27FC236}">
                <a16:creationId xmlns:a16="http://schemas.microsoft.com/office/drawing/2014/main" id="{96DDD99A-6204-C3CA-EDBA-BDF8A1BBA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756" y="4478044"/>
            <a:ext cx="1580098" cy="15010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2">
            <a:extLst>
              <a:ext uri="{FF2B5EF4-FFF2-40B4-BE49-F238E27FC236}">
                <a16:creationId xmlns:a16="http://schemas.microsoft.com/office/drawing/2014/main" id="{CFB5F043-F50F-9035-681E-211C722CF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351" y="4455000"/>
            <a:ext cx="1355250" cy="15260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238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86</Words>
  <Application>Microsoft Office PowerPoint</Application>
  <PresentationFormat>شاشة عريضة</PresentationFormat>
  <Paragraphs>16</Paragraphs>
  <Slides>11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11</vt:i4>
      </vt:variant>
    </vt:vector>
  </HeadingPairs>
  <TitlesOfParts>
    <vt:vector size="19" baseType="lpstr">
      <vt:lpstr>A Jannat LT</vt:lpstr>
      <vt:lpstr>Aptos</vt:lpstr>
      <vt:lpstr>Aptos Display</vt:lpstr>
      <vt:lpstr>Arial</vt:lpstr>
      <vt:lpstr>Calibri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(15)</dc:title>
  <dc:creator>قناة البوربوينت الإسلامي</dc:creator>
  <cp:lastModifiedBy>قناة البوربوينت الإسلامي</cp:lastModifiedBy>
  <cp:revision>5</cp:revision>
  <dcterms:created xsi:type="dcterms:W3CDTF">2024-02-25T01:43:50Z</dcterms:created>
  <dcterms:modified xsi:type="dcterms:W3CDTF">2025-04-14T02:35:48Z</dcterms:modified>
</cp:coreProperties>
</file>