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10C"/>
    <a:srgbClr val="8B3E20"/>
    <a:srgbClr val="DE94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64FE04-A168-44A2-B059-58695A48CC47}" v="77" dt="2023-10-20T03:03:35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>
      <p:cViewPr varScale="1">
        <p:scale>
          <a:sx n="70" d="100"/>
          <a:sy n="70" d="100"/>
        </p:scale>
        <p:origin x="4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A264FE04-A168-44A2-B059-58695A48CC47}"/>
    <pc:docChg chg="undo redo custSel addSld delSld modSld modMainMaster">
      <pc:chgData name="البوربوينت الإسلامي" userId="8292d700421e9dbf" providerId="LiveId" clId="{A264FE04-A168-44A2-B059-58695A48CC47}" dt="2023-10-20T03:09:25.195" v="216" actId="478"/>
      <pc:docMkLst>
        <pc:docMk/>
      </pc:docMkLst>
      <pc:sldChg chg="addSp delSp modSp mod modClrScheme modAnim chgLayout">
        <pc:chgData name="البوربوينت الإسلامي" userId="8292d700421e9dbf" providerId="LiveId" clId="{A264FE04-A168-44A2-B059-58695A48CC47}" dt="2023-10-19T16:19:42.318" v="193" actId="14100"/>
        <pc:sldMkLst>
          <pc:docMk/>
          <pc:sldMk cId="2087049447" sldId="256"/>
        </pc:sldMkLst>
        <pc:spChg chg="mod">
          <ac:chgData name="البوربوينت الإسلامي" userId="8292d700421e9dbf" providerId="LiveId" clId="{A264FE04-A168-44A2-B059-58695A48CC47}" dt="2023-10-19T16:00:09.995" v="14"/>
          <ac:spMkLst>
            <pc:docMk/>
            <pc:sldMk cId="2087049447" sldId="256"/>
            <ac:spMk id="10" creationId="{1656D45B-7DA6-1098-EBF5-7B8C9189E21F}"/>
          </ac:spMkLst>
        </pc:spChg>
        <pc:spChg chg="add del mod ord">
          <ac:chgData name="البوربوينت الإسلامي" userId="8292d700421e9dbf" providerId="LiveId" clId="{A264FE04-A168-44A2-B059-58695A48CC47}" dt="2023-10-19T16:16:34.089" v="167" actId="478"/>
          <ac:spMkLst>
            <pc:docMk/>
            <pc:sldMk cId="2087049447" sldId="256"/>
            <ac:spMk id="12" creationId="{BA2CC3D9-4A83-0757-4F76-7AA8F2642FB3}"/>
          </ac:spMkLst>
        </pc:spChg>
        <pc:grpChg chg="mod">
          <ac:chgData name="البوربوينت الإسلامي" userId="8292d700421e9dbf" providerId="LiveId" clId="{A264FE04-A168-44A2-B059-58695A48CC47}" dt="2023-10-19T16:18:58.548" v="180" actId="14100"/>
          <ac:grpSpMkLst>
            <pc:docMk/>
            <pc:sldMk cId="2087049447" sldId="256"/>
            <ac:grpSpMk id="11" creationId="{DF5BC2DB-9D14-1EE3-8E7C-E88480AB75A8}"/>
          </ac:grpSpMkLst>
        </pc:grpChg>
        <pc:picChg chg="add mod">
          <ac:chgData name="البوربوينت الإسلامي" userId="8292d700421e9dbf" providerId="LiveId" clId="{A264FE04-A168-44A2-B059-58695A48CC47}" dt="2023-10-19T16:19:42.318" v="193" actId="14100"/>
          <ac:picMkLst>
            <pc:docMk/>
            <pc:sldMk cId="2087049447" sldId="256"/>
            <ac:picMk id="14" creationId="{06E61212-0E6A-1167-287E-1612E14C493E}"/>
          </ac:picMkLst>
        </pc:picChg>
      </pc:sldChg>
      <pc:sldChg chg="addSp delSp modSp mod modTransition setBg modAnim">
        <pc:chgData name="البوربوينت الإسلامي" userId="8292d700421e9dbf" providerId="LiveId" clId="{A264FE04-A168-44A2-B059-58695A48CC47}" dt="2023-10-20T03:03:35.064" v="211"/>
        <pc:sldMkLst>
          <pc:docMk/>
          <pc:sldMk cId="4235811968" sldId="257"/>
        </pc:sldMkLst>
        <pc:spChg chg="add mod">
          <ac:chgData name="البوربوينت الإسلامي" userId="8292d700421e9dbf" providerId="LiveId" clId="{A264FE04-A168-44A2-B059-58695A48CC47}" dt="2023-10-19T16:13:28.883" v="148" actId="403"/>
          <ac:spMkLst>
            <pc:docMk/>
            <pc:sldMk cId="4235811968" sldId="257"/>
            <ac:spMk id="10" creationId="{D3D493B6-7301-0785-5C1E-C6DAF855AAF6}"/>
          </ac:spMkLst>
        </pc:spChg>
        <pc:grpChg chg="add mod">
          <ac:chgData name="البوربوينت الإسلامي" userId="8292d700421e9dbf" providerId="LiveId" clId="{A264FE04-A168-44A2-B059-58695A48CC47}" dt="2023-10-19T16:14:29.497" v="154" actId="14100"/>
          <ac:grpSpMkLst>
            <pc:docMk/>
            <pc:sldMk cId="4235811968" sldId="257"/>
            <ac:grpSpMk id="11" creationId="{E54A635C-A722-2894-FCDD-03D822B13A4D}"/>
          </ac:grpSpMkLst>
        </pc:grpChg>
        <pc:picChg chg="mod">
          <ac:chgData name="البوربوينت الإسلامي" userId="8292d700421e9dbf" providerId="LiveId" clId="{A264FE04-A168-44A2-B059-58695A48CC47}" dt="2023-10-19T16:13:05.717" v="141" actId="962"/>
          <ac:picMkLst>
            <pc:docMk/>
            <pc:sldMk cId="4235811968" sldId="257"/>
            <ac:picMk id="3" creationId="{DD688343-F9E8-80D4-5E45-261108B5C720}"/>
          </ac:picMkLst>
        </pc:picChg>
        <pc:picChg chg="add del mod ord">
          <ac:chgData name="البوربوينت الإسلامي" userId="8292d700421e9dbf" providerId="LiveId" clId="{A264FE04-A168-44A2-B059-58695A48CC47}" dt="2023-10-19T16:03:23.361" v="20" actId="21"/>
          <ac:picMkLst>
            <pc:docMk/>
            <pc:sldMk cId="4235811968" sldId="257"/>
            <ac:picMk id="5" creationId="{E404F45C-9523-DE61-F6FA-473BEEB39940}"/>
          </ac:picMkLst>
        </pc:picChg>
        <pc:picChg chg="add del mod">
          <ac:chgData name="البوربوينت الإسلامي" userId="8292d700421e9dbf" providerId="LiveId" clId="{A264FE04-A168-44A2-B059-58695A48CC47}" dt="2023-10-19T16:09:35.763" v="59" actId="478"/>
          <ac:picMkLst>
            <pc:docMk/>
            <pc:sldMk cId="4235811968" sldId="257"/>
            <ac:picMk id="7" creationId="{40DBE3ED-6EC1-7D1A-F822-5E21A9E19A2C}"/>
          </ac:picMkLst>
        </pc:picChg>
        <pc:picChg chg="add mod">
          <ac:chgData name="البوربوينت الإسلامي" userId="8292d700421e9dbf" providerId="LiveId" clId="{A264FE04-A168-44A2-B059-58695A48CC47}" dt="2023-10-19T16:12:58.416" v="140" actId="962"/>
          <ac:picMkLst>
            <pc:docMk/>
            <pc:sldMk cId="4235811968" sldId="257"/>
            <ac:picMk id="9" creationId="{95937E5F-4458-EB1A-7AA6-2B38E62C4A3A}"/>
          </ac:picMkLst>
        </pc:picChg>
        <pc:picChg chg="add del mod">
          <ac:chgData name="البوربوينت الإسلامي" userId="8292d700421e9dbf" providerId="LiveId" clId="{A264FE04-A168-44A2-B059-58695A48CC47}" dt="2023-10-19T16:16:01.473" v="158" actId="21"/>
          <ac:picMkLst>
            <pc:docMk/>
            <pc:sldMk cId="4235811968" sldId="257"/>
            <ac:picMk id="13" creationId="{2014185C-05B4-7B54-0E91-8FD3022FFBC9}"/>
          </ac:picMkLst>
        </pc:picChg>
        <pc:picChg chg="add mod">
          <ac:chgData name="البوربوينت الإسلامي" userId="8292d700421e9dbf" providerId="LiveId" clId="{A264FE04-A168-44A2-B059-58695A48CC47}" dt="2023-10-19T16:20:06.879" v="196" actId="196"/>
          <ac:picMkLst>
            <pc:docMk/>
            <pc:sldMk cId="4235811968" sldId="257"/>
            <ac:picMk id="14" creationId="{30A40F41-B7F7-E89A-805A-8CED4E09D564}"/>
          </ac:picMkLst>
        </pc:picChg>
      </pc:sldChg>
      <pc:sldChg chg="addSp delSp modSp add mod modTransition modAnim">
        <pc:chgData name="البوربوينت الإسلامي" userId="8292d700421e9dbf" providerId="LiveId" clId="{A264FE04-A168-44A2-B059-58695A48CC47}" dt="2023-10-20T03:03:35.064" v="211"/>
        <pc:sldMkLst>
          <pc:docMk/>
          <pc:sldMk cId="446843670" sldId="258"/>
        </pc:sldMkLst>
        <pc:spChg chg="mod">
          <ac:chgData name="البوربوينت الإسلامي" userId="8292d700421e9dbf" providerId="LiveId" clId="{A264FE04-A168-44A2-B059-58695A48CC47}" dt="2023-10-19T16:17:24.051" v="169"/>
          <ac:spMkLst>
            <pc:docMk/>
            <pc:sldMk cId="446843670" sldId="258"/>
            <ac:spMk id="7" creationId="{97206055-7490-265A-CDA2-3CFF8968F100}"/>
          </ac:spMkLst>
        </pc:spChg>
        <pc:grpChg chg="add mod">
          <ac:chgData name="البوربوينت الإسلامي" userId="8292d700421e9dbf" providerId="LiveId" clId="{A264FE04-A168-44A2-B059-58695A48CC47}" dt="2023-10-19T16:17:24.051" v="169"/>
          <ac:grpSpMkLst>
            <pc:docMk/>
            <pc:sldMk cId="446843670" sldId="258"/>
            <ac:grpSpMk id="5" creationId="{E41365D9-93B0-80F1-F190-CB0A0C50B6E8}"/>
          </ac:grpSpMkLst>
        </pc:grpChg>
        <pc:picChg chg="del">
          <ac:chgData name="البوربوينت الإسلامي" userId="8292d700421e9dbf" providerId="LiveId" clId="{A264FE04-A168-44A2-B059-58695A48CC47}" dt="2023-10-19T16:04:12.661" v="29" actId="478"/>
          <ac:picMkLst>
            <pc:docMk/>
            <pc:sldMk cId="446843670" sldId="258"/>
            <ac:picMk id="3" creationId="{DD688343-F9E8-80D4-5E45-261108B5C720}"/>
          </ac:picMkLst>
        </pc:picChg>
        <pc:picChg chg="add mod">
          <ac:chgData name="البوربوينت الإسلامي" userId="8292d700421e9dbf" providerId="LiveId" clId="{A264FE04-A168-44A2-B059-58695A48CC47}" dt="2023-10-19T16:13:10.392" v="142" actId="962"/>
          <ac:picMkLst>
            <pc:docMk/>
            <pc:sldMk cId="446843670" sldId="258"/>
            <ac:picMk id="4" creationId="{EBCA017D-4AD3-3744-5667-FCEEC94CCECB}"/>
          </ac:picMkLst>
        </pc:picChg>
        <pc:picChg chg="mod">
          <ac:chgData name="البوربوينت الإسلامي" userId="8292d700421e9dbf" providerId="LiveId" clId="{A264FE04-A168-44A2-B059-58695A48CC47}" dt="2023-10-19T16:17:24.051" v="169"/>
          <ac:picMkLst>
            <pc:docMk/>
            <pc:sldMk cId="446843670" sldId="258"/>
            <ac:picMk id="6" creationId="{C6087B5B-9B2B-7410-774B-54CE0080E055}"/>
          </ac:picMkLst>
        </pc:picChg>
        <pc:picChg chg="add mod">
          <ac:chgData name="البوربوينت الإسلامي" userId="8292d700421e9dbf" providerId="LiveId" clId="{A264FE04-A168-44A2-B059-58695A48CC47}" dt="2023-10-19T16:20:32.377" v="198"/>
          <ac:picMkLst>
            <pc:docMk/>
            <pc:sldMk cId="446843670" sldId="258"/>
            <ac:picMk id="8" creationId="{E66EB34C-44EE-AD03-4ABB-22028EF8ABAE}"/>
          </ac:picMkLst>
        </pc:picChg>
      </pc:sldChg>
      <pc:sldChg chg="new del">
        <pc:chgData name="البوربوينت الإسلامي" userId="8292d700421e9dbf" providerId="LiveId" clId="{A264FE04-A168-44A2-B059-58695A48CC47}" dt="2023-10-19T16:04:04.315" v="25" actId="680"/>
        <pc:sldMkLst>
          <pc:docMk/>
          <pc:sldMk cId="3661539717" sldId="258"/>
        </pc:sldMkLst>
      </pc:sldChg>
      <pc:sldChg chg="addSp delSp modSp add mod modTransition modAnim">
        <pc:chgData name="البوربوينت الإسلامي" userId="8292d700421e9dbf" providerId="LiveId" clId="{A264FE04-A168-44A2-B059-58695A48CC47}" dt="2023-10-20T03:03:35.064" v="211"/>
        <pc:sldMkLst>
          <pc:docMk/>
          <pc:sldMk cId="2362640259" sldId="259"/>
        </pc:sldMkLst>
        <pc:spChg chg="mod">
          <ac:chgData name="البوربوينت الإسلامي" userId="8292d700421e9dbf" providerId="LiveId" clId="{A264FE04-A168-44A2-B059-58695A48CC47}" dt="2023-10-19T16:17:24.810" v="170"/>
          <ac:spMkLst>
            <pc:docMk/>
            <pc:sldMk cId="2362640259" sldId="259"/>
            <ac:spMk id="7" creationId="{BFF86850-8DB0-6943-BD4E-00D9E9361EC1}"/>
          </ac:spMkLst>
        </pc:spChg>
        <pc:grpChg chg="add mod">
          <ac:chgData name="البوربوينت الإسلامي" userId="8292d700421e9dbf" providerId="LiveId" clId="{A264FE04-A168-44A2-B059-58695A48CC47}" dt="2023-10-19T16:17:24.810" v="170"/>
          <ac:grpSpMkLst>
            <pc:docMk/>
            <pc:sldMk cId="2362640259" sldId="259"/>
            <ac:grpSpMk id="5" creationId="{114002A3-DEBE-ED40-FB65-B21325D93CEC}"/>
          </ac:grpSpMkLst>
        </pc:grpChg>
        <pc:picChg chg="add mod">
          <ac:chgData name="البوربوينت الإسلامي" userId="8292d700421e9dbf" providerId="LiveId" clId="{A264FE04-A168-44A2-B059-58695A48CC47}" dt="2023-10-19T16:13:13.909" v="143" actId="962"/>
          <ac:picMkLst>
            <pc:docMk/>
            <pc:sldMk cId="2362640259" sldId="259"/>
            <ac:picMk id="3" creationId="{6A89DD1E-D616-6468-7CA2-33A7B67A46DD}"/>
          </ac:picMkLst>
        </pc:picChg>
        <pc:picChg chg="del">
          <ac:chgData name="البوربوينت الإسلامي" userId="8292d700421e9dbf" providerId="LiveId" clId="{A264FE04-A168-44A2-B059-58695A48CC47}" dt="2023-10-19T16:04:29.406" v="34" actId="478"/>
          <ac:picMkLst>
            <pc:docMk/>
            <pc:sldMk cId="2362640259" sldId="259"/>
            <ac:picMk id="4" creationId="{EBCA017D-4AD3-3744-5667-FCEEC94CCECB}"/>
          </ac:picMkLst>
        </pc:picChg>
        <pc:picChg chg="mod">
          <ac:chgData name="البوربوينت الإسلامي" userId="8292d700421e9dbf" providerId="LiveId" clId="{A264FE04-A168-44A2-B059-58695A48CC47}" dt="2023-10-19T16:17:24.810" v="170"/>
          <ac:picMkLst>
            <pc:docMk/>
            <pc:sldMk cId="2362640259" sldId="259"/>
            <ac:picMk id="6" creationId="{AB5CDF4F-5453-3EA8-F11F-F09E68F9D355}"/>
          </ac:picMkLst>
        </pc:picChg>
        <pc:picChg chg="add mod">
          <ac:chgData name="البوربوينت الإسلامي" userId="8292d700421e9dbf" providerId="LiveId" clId="{A264FE04-A168-44A2-B059-58695A48CC47}" dt="2023-10-19T16:20:32.893" v="199"/>
          <ac:picMkLst>
            <pc:docMk/>
            <pc:sldMk cId="2362640259" sldId="259"/>
            <ac:picMk id="8" creationId="{C4341BD4-80E9-C070-3BF1-667D12750F09}"/>
          </ac:picMkLst>
        </pc:picChg>
      </pc:sldChg>
      <pc:sldChg chg="addSp delSp modSp add mod modTransition modAnim">
        <pc:chgData name="البوربوينت الإسلامي" userId="8292d700421e9dbf" providerId="LiveId" clId="{A264FE04-A168-44A2-B059-58695A48CC47}" dt="2023-10-20T03:03:35.064" v="211"/>
        <pc:sldMkLst>
          <pc:docMk/>
          <pc:sldMk cId="3133764897" sldId="260"/>
        </pc:sldMkLst>
        <pc:spChg chg="mod">
          <ac:chgData name="البوربوينت الإسلامي" userId="8292d700421e9dbf" providerId="LiveId" clId="{A264FE04-A168-44A2-B059-58695A48CC47}" dt="2023-10-19T16:17:25.420" v="171"/>
          <ac:spMkLst>
            <pc:docMk/>
            <pc:sldMk cId="3133764897" sldId="260"/>
            <ac:spMk id="7" creationId="{E6815B86-CC07-5DA6-E9E7-5B2C0D827183}"/>
          </ac:spMkLst>
        </pc:spChg>
        <pc:grpChg chg="add mod">
          <ac:chgData name="البوربوينت الإسلامي" userId="8292d700421e9dbf" providerId="LiveId" clId="{A264FE04-A168-44A2-B059-58695A48CC47}" dt="2023-10-19T16:17:25.420" v="171"/>
          <ac:grpSpMkLst>
            <pc:docMk/>
            <pc:sldMk cId="3133764897" sldId="260"/>
            <ac:grpSpMk id="5" creationId="{7995ECE8-0E4A-6477-976E-64A32912F7E2}"/>
          </ac:grpSpMkLst>
        </pc:grpChg>
        <pc:picChg chg="del">
          <ac:chgData name="البوربوينت الإسلامي" userId="8292d700421e9dbf" providerId="LiveId" clId="{A264FE04-A168-44A2-B059-58695A48CC47}" dt="2023-10-19T16:04:42.614" v="39" actId="478"/>
          <ac:picMkLst>
            <pc:docMk/>
            <pc:sldMk cId="3133764897" sldId="260"/>
            <ac:picMk id="3" creationId="{6A89DD1E-D616-6468-7CA2-33A7B67A46DD}"/>
          </ac:picMkLst>
        </pc:picChg>
        <pc:picChg chg="add mod">
          <ac:chgData name="البوربوينت الإسلامي" userId="8292d700421e9dbf" providerId="LiveId" clId="{A264FE04-A168-44A2-B059-58695A48CC47}" dt="2023-10-19T16:13:17.175" v="144" actId="962"/>
          <ac:picMkLst>
            <pc:docMk/>
            <pc:sldMk cId="3133764897" sldId="260"/>
            <ac:picMk id="4" creationId="{B4AC4816-FA85-0501-A517-BA57791F8279}"/>
          </ac:picMkLst>
        </pc:picChg>
        <pc:picChg chg="mod">
          <ac:chgData name="البوربوينت الإسلامي" userId="8292d700421e9dbf" providerId="LiveId" clId="{A264FE04-A168-44A2-B059-58695A48CC47}" dt="2023-10-19T16:17:25.420" v="171"/>
          <ac:picMkLst>
            <pc:docMk/>
            <pc:sldMk cId="3133764897" sldId="260"/>
            <ac:picMk id="6" creationId="{97B3005E-CCC2-78E6-B3C6-9CDF4B288DF6}"/>
          </ac:picMkLst>
        </pc:picChg>
        <pc:picChg chg="add mod">
          <ac:chgData name="البوربوينت الإسلامي" userId="8292d700421e9dbf" providerId="LiveId" clId="{A264FE04-A168-44A2-B059-58695A48CC47}" dt="2023-10-19T16:20:33.456" v="200"/>
          <ac:picMkLst>
            <pc:docMk/>
            <pc:sldMk cId="3133764897" sldId="260"/>
            <ac:picMk id="8" creationId="{5F2B86BB-A1B6-AD1C-8EA5-3EB465A63EE1}"/>
          </ac:picMkLst>
        </pc:picChg>
      </pc:sldChg>
      <pc:sldChg chg="addSp delSp modSp add mod modTransition modAnim">
        <pc:chgData name="البوربوينت الإسلامي" userId="8292d700421e9dbf" providerId="LiveId" clId="{A264FE04-A168-44A2-B059-58695A48CC47}" dt="2023-10-20T03:03:35.064" v="211"/>
        <pc:sldMkLst>
          <pc:docMk/>
          <pc:sldMk cId="2297042712" sldId="261"/>
        </pc:sldMkLst>
        <pc:spChg chg="mod">
          <ac:chgData name="البوربوينت الإسلامي" userId="8292d700421e9dbf" providerId="LiveId" clId="{A264FE04-A168-44A2-B059-58695A48CC47}" dt="2023-10-19T16:17:25.997" v="172"/>
          <ac:spMkLst>
            <pc:docMk/>
            <pc:sldMk cId="2297042712" sldId="261"/>
            <ac:spMk id="7" creationId="{42C2BCD6-10E9-4B35-3CDC-1DEAA5C8F8F5}"/>
          </ac:spMkLst>
        </pc:spChg>
        <pc:grpChg chg="add mod">
          <ac:chgData name="البوربوينت الإسلامي" userId="8292d700421e9dbf" providerId="LiveId" clId="{A264FE04-A168-44A2-B059-58695A48CC47}" dt="2023-10-19T16:17:25.997" v="172"/>
          <ac:grpSpMkLst>
            <pc:docMk/>
            <pc:sldMk cId="2297042712" sldId="261"/>
            <ac:grpSpMk id="5" creationId="{1FB82F09-C9C5-A579-C090-D5FB5092600C}"/>
          </ac:grpSpMkLst>
        </pc:grpChg>
        <pc:picChg chg="add mod">
          <ac:chgData name="البوربوينت الإسلامي" userId="8292d700421e9dbf" providerId="LiveId" clId="{A264FE04-A168-44A2-B059-58695A48CC47}" dt="2023-10-19T16:13:19.942" v="145" actId="962"/>
          <ac:picMkLst>
            <pc:docMk/>
            <pc:sldMk cId="2297042712" sldId="261"/>
            <ac:picMk id="3" creationId="{525C0378-C3C4-B461-04DD-A2FBD1E945CE}"/>
          </ac:picMkLst>
        </pc:picChg>
        <pc:picChg chg="del">
          <ac:chgData name="البوربوينت الإسلامي" userId="8292d700421e9dbf" providerId="LiveId" clId="{A264FE04-A168-44A2-B059-58695A48CC47}" dt="2023-10-19T16:05:02.186" v="46" actId="478"/>
          <ac:picMkLst>
            <pc:docMk/>
            <pc:sldMk cId="2297042712" sldId="261"/>
            <ac:picMk id="4" creationId="{B4AC4816-FA85-0501-A517-BA57791F8279}"/>
          </ac:picMkLst>
        </pc:picChg>
        <pc:picChg chg="mod">
          <ac:chgData name="البوربوينت الإسلامي" userId="8292d700421e9dbf" providerId="LiveId" clId="{A264FE04-A168-44A2-B059-58695A48CC47}" dt="2023-10-19T16:17:25.997" v="172"/>
          <ac:picMkLst>
            <pc:docMk/>
            <pc:sldMk cId="2297042712" sldId="261"/>
            <ac:picMk id="6" creationId="{10B0E0CC-B4EE-7045-1170-D8DB959BA660}"/>
          </ac:picMkLst>
        </pc:picChg>
        <pc:picChg chg="add mod">
          <ac:chgData name="البوربوينت الإسلامي" userId="8292d700421e9dbf" providerId="LiveId" clId="{A264FE04-A168-44A2-B059-58695A48CC47}" dt="2023-10-19T16:20:34.379" v="201"/>
          <ac:picMkLst>
            <pc:docMk/>
            <pc:sldMk cId="2297042712" sldId="261"/>
            <ac:picMk id="8" creationId="{B37BBDAE-E55F-A41F-EA63-99F9A6C9020E}"/>
          </ac:picMkLst>
        </pc:picChg>
      </pc:sldChg>
      <pc:sldChg chg="addSp delSp modSp add mod modTransition modAnim">
        <pc:chgData name="البوربوينت الإسلامي" userId="8292d700421e9dbf" providerId="LiveId" clId="{A264FE04-A168-44A2-B059-58695A48CC47}" dt="2023-10-20T03:03:35.064" v="211"/>
        <pc:sldMkLst>
          <pc:docMk/>
          <pc:sldMk cId="1568045884" sldId="262"/>
        </pc:sldMkLst>
        <pc:spChg chg="mod">
          <ac:chgData name="البوربوينت الإسلامي" userId="8292d700421e9dbf" providerId="LiveId" clId="{A264FE04-A168-44A2-B059-58695A48CC47}" dt="2023-10-19T16:17:26.842" v="173"/>
          <ac:spMkLst>
            <pc:docMk/>
            <pc:sldMk cId="1568045884" sldId="262"/>
            <ac:spMk id="7" creationId="{DCF4E9E6-49AF-C83D-C17B-99AA3124A363}"/>
          </ac:spMkLst>
        </pc:spChg>
        <pc:grpChg chg="add mod">
          <ac:chgData name="البوربوينت الإسلامي" userId="8292d700421e9dbf" providerId="LiveId" clId="{A264FE04-A168-44A2-B059-58695A48CC47}" dt="2023-10-19T16:17:26.842" v="173"/>
          <ac:grpSpMkLst>
            <pc:docMk/>
            <pc:sldMk cId="1568045884" sldId="262"/>
            <ac:grpSpMk id="5" creationId="{2DD54277-687C-63B0-FC82-117DE6BB2AC0}"/>
          </ac:grpSpMkLst>
        </pc:grpChg>
        <pc:picChg chg="del">
          <ac:chgData name="البوربوينت الإسلامي" userId="8292d700421e9dbf" providerId="LiveId" clId="{A264FE04-A168-44A2-B059-58695A48CC47}" dt="2023-10-19T16:05:21.367" v="53" actId="478"/>
          <ac:picMkLst>
            <pc:docMk/>
            <pc:sldMk cId="1568045884" sldId="262"/>
            <ac:picMk id="3" creationId="{525C0378-C3C4-B461-04DD-A2FBD1E945CE}"/>
          </ac:picMkLst>
        </pc:picChg>
        <pc:picChg chg="add mod">
          <ac:chgData name="البوربوينت الإسلامي" userId="8292d700421e9dbf" providerId="LiveId" clId="{A264FE04-A168-44A2-B059-58695A48CC47}" dt="2023-10-19T16:13:23.693" v="146" actId="962"/>
          <ac:picMkLst>
            <pc:docMk/>
            <pc:sldMk cId="1568045884" sldId="262"/>
            <ac:picMk id="4" creationId="{76830510-5D8D-182D-272A-0068C973F9FA}"/>
          </ac:picMkLst>
        </pc:picChg>
        <pc:picChg chg="mod">
          <ac:chgData name="البوربوينت الإسلامي" userId="8292d700421e9dbf" providerId="LiveId" clId="{A264FE04-A168-44A2-B059-58695A48CC47}" dt="2023-10-19T16:17:26.842" v="173"/>
          <ac:picMkLst>
            <pc:docMk/>
            <pc:sldMk cId="1568045884" sldId="262"/>
            <ac:picMk id="6" creationId="{81FD978F-7BE5-1693-72A1-409EA814A681}"/>
          </ac:picMkLst>
        </pc:picChg>
        <pc:picChg chg="add mod">
          <ac:chgData name="البوربوينت الإسلامي" userId="8292d700421e9dbf" providerId="LiveId" clId="{A264FE04-A168-44A2-B059-58695A48CC47}" dt="2023-10-19T16:20:36.552" v="202"/>
          <ac:picMkLst>
            <pc:docMk/>
            <pc:sldMk cId="1568045884" sldId="262"/>
            <ac:picMk id="8" creationId="{BFA307B1-E460-02F2-3823-73F60A40F182}"/>
          </ac:picMkLst>
        </pc:picChg>
      </pc:sldChg>
      <pc:sldChg chg="addSp delSp modSp add mod modClrScheme chgLayout">
        <pc:chgData name="البوربوينت الإسلامي" userId="8292d700421e9dbf" providerId="LiveId" clId="{A264FE04-A168-44A2-B059-58695A48CC47}" dt="2023-10-20T03:09:25.195" v="216" actId="478"/>
        <pc:sldMkLst>
          <pc:docMk/>
          <pc:sldMk cId="586387687" sldId="282"/>
        </pc:sldMkLst>
        <pc:spChg chg="add del mod ord">
          <ac:chgData name="البوربوينت الإسلامي" userId="8292d700421e9dbf" providerId="LiveId" clId="{A264FE04-A168-44A2-B059-58695A48CC47}" dt="2023-10-20T03:09:25.195" v="216" actId="478"/>
          <ac:spMkLst>
            <pc:docMk/>
            <pc:sldMk cId="586387687" sldId="282"/>
            <ac:spMk id="2" creationId="{2EDD3522-A420-3A3D-9B68-CD9439104937}"/>
          </ac:spMkLst>
        </pc:spChg>
      </pc:sldChg>
      <pc:sldChg chg="addSp new del mod">
        <pc:chgData name="البوربوينت الإسلامي" userId="8292d700421e9dbf" providerId="LiveId" clId="{A264FE04-A168-44A2-B059-58695A48CC47}" dt="2023-10-20T03:04:39.461" v="214" actId="47"/>
        <pc:sldMkLst>
          <pc:docMk/>
          <pc:sldMk cId="3377468980" sldId="283"/>
        </pc:sldMkLst>
        <pc:picChg chg="add">
          <ac:chgData name="البوربوينت الإسلامي" userId="8292d700421e9dbf" providerId="LiveId" clId="{A264FE04-A168-44A2-B059-58695A48CC47}" dt="2023-10-20T03:04:27.266" v="213" actId="22"/>
          <ac:picMkLst>
            <pc:docMk/>
            <pc:sldMk cId="3377468980" sldId="283"/>
            <ac:picMk id="3" creationId="{8D4D164D-E618-4B49-1870-7397C6247EBC}"/>
          </ac:picMkLst>
        </pc:picChg>
      </pc:sldChg>
      <pc:sldMasterChg chg="modSldLayout">
        <pc:chgData name="البوربوينت الإسلامي" userId="8292d700421e9dbf" providerId="LiveId" clId="{A264FE04-A168-44A2-B059-58695A48CC47}" dt="2023-10-20T03:02:40.134" v="203" actId="14100"/>
        <pc:sldMasterMkLst>
          <pc:docMk/>
          <pc:sldMasterMk cId="3520997937" sldId="2147483648"/>
        </pc:sldMasterMkLst>
        <pc:sldLayoutChg chg="addSp delSp modSp mod setBg">
          <pc:chgData name="البوربوينت الإسلامي" userId="8292d700421e9dbf" providerId="LiveId" clId="{A264FE04-A168-44A2-B059-58695A48CC47}" dt="2023-10-20T03:02:40.134" v="203" actId="14100"/>
          <pc:sldLayoutMkLst>
            <pc:docMk/>
            <pc:sldMasterMk cId="3520997937" sldId="2147483648"/>
            <pc:sldLayoutMk cId="2284800897" sldId="2147483655"/>
          </pc:sldLayoutMkLst>
          <pc:spChg chg="del">
            <ac:chgData name="البوربوينت الإسلامي" userId="8292d700421e9dbf" providerId="LiveId" clId="{A264FE04-A168-44A2-B059-58695A48CC47}" dt="2023-10-19T16:16:08.289" v="160" actId="478"/>
            <ac:spMkLst>
              <pc:docMk/>
              <pc:sldMasterMk cId="3520997937" sldId="2147483648"/>
              <pc:sldLayoutMk cId="2284800897" sldId="2147483655"/>
              <ac:spMk id="2" creationId="{4DC0F32E-F963-4909-9F60-DA0BEEDAF7B8}"/>
            </ac:spMkLst>
          </pc:spChg>
          <pc:spChg chg="del">
            <ac:chgData name="البوربوينت الإسلامي" userId="8292d700421e9dbf" providerId="LiveId" clId="{A264FE04-A168-44A2-B059-58695A48CC47}" dt="2023-10-19T16:16:08.289" v="160" actId="478"/>
            <ac:spMkLst>
              <pc:docMk/>
              <pc:sldMasterMk cId="3520997937" sldId="2147483648"/>
              <pc:sldLayoutMk cId="2284800897" sldId="2147483655"/>
              <ac:spMk id="3" creationId="{5C564E7A-0265-879E-0DBC-376D787C54AB}"/>
            </ac:spMkLst>
          </pc:spChg>
          <pc:spChg chg="del">
            <ac:chgData name="البوربوينت الإسلامي" userId="8292d700421e9dbf" providerId="LiveId" clId="{A264FE04-A168-44A2-B059-58695A48CC47}" dt="2023-10-19T16:16:08.289" v="160" actId="478"/>
            <ac:spMkLst>
              <pc:docMk/>
              <pc:sldMasterMk cId="3520997937" sldId="2147483648"/>
              <pc:sldLayoutMk cId="2284800897" sldId="2147483655"/>
              <ac:spMk id="4" creationId="{FA657309-BCE4-0A67-BB30-2F69C446D1B3}"/>
            </ac:spMkLst>
          </pc:spChg>
          <pc:picChg chg="add mod">
            <ac:chgData name="البوربوينت الإسلامي" userId="8292d700421e9dbf" providerId="LiveId" clId="{A264FE04-A168-44A2-B059-58695A48CC47}" dt="2023-10-20T03:02:40.134" v="203" actId="14100"/>
            <ac:picMkLst>
              <pc:docMk/>
              <pc:sldMasterMk cId="3520997937" sldId="2147483648"/>
              <pc:sldLayoutMk cId="2284800897" sldId="2147483655"/>
              <ac:picMk id="5" creationId="{5AF7C258-FD6A-D6E9-B91E-97142D7E2DAB}"/>
            </ac:picMkLst>
          </pc:picChg>
          <pc:picChg chg="add del mod">
            <ac:chgData name="البوربوينت الإسلامي" userId="8292d700421e9dbf" providerId="LiveId" clId="{A264FE04-A168-44A2-B059-58695A48CC47}" dt="2023-10-19T16:16:17.403" v="162" actId="21"/>
            <ac:picMkLst>
              <pc:docMk/>
              <pc:sldMasterMk cId="3520997937" sldId="2147483648"/>
              <pc:sldLayoutMk cId="2284800897" sldId="2147483655"/>
              <ac:picMk id="7" creationId="{ACF5E123-6DF1-8BB9-65DD-B0EB2F774EF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ED1C39-2A35-31DC-2900-E8C7661B3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7C8B654-19B7-FBF0-A591-B42F63BF9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FE8CBF-1FAC-9A3C-1157-D471D287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6D56-F6ED-46AC-84A5-7A4A56AC2DF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B2D263-7BF0-3E9B-307E-DFF20950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088C2B-18B2-A58D-EDFD-3AA6F157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1D-B574-4DC9-8665-8E2718D559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8492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0373E2-7840-E762-4B10-212FF7EA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A465564-B57E-F695-3919-F0F4AFF8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0F3882-3C9E-D069-6F48-CAC36917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6D56-F6ED-46AC-84A5-7A4A56AC2DF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730DDA-739A-11B6-0DE5-2CB309A5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B42655-2190-B80A-860E-533DA3A9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1D-B574-4DC9-8665-8E2718D559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147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DA01D0B-E761-46C6-2760-0931631C1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4982C6-210F-B2CC-B8C9-D397A0E77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262BA8-3185-E608-6F6B-B2678FB8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6D56-F6ED-46AC-84A5-7A4A56AC2DF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214F92-8FBE-0A47-3496-18FF7A1C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FADCF9-46B5-090B-FB0C-40482E89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1D-B574-4DC9-8665-8E2718D559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650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5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07091D-5E2C-0EB1-C388-EE200C26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9FBF32-C01D-F528-B64B-C1B40477E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906219-C627-F2C7-BE2D-5499CD29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6D56-F6ED-46AC-84A5-7A4A56AC2DF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126194-F552-054C-0676-8CAAB7E8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85A4E1-8D92-EB35-107C-62F26CAE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1D-B574-4DC9-8665-8E2718D559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9513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BFC7C8-54E2-1C7B-4C9E-FAC3592B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A236DA-D8B4-D2A7-692E-9BB0F7D7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66EA34-0EC8-31F3-7AE2-7538E1E2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6D56-F6ED-46AC-84A5-7A4A56AC2DF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5AC10A-02DF-9784-7772-FB231FD7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26CBDB-37E7-7A77-7BC2-36AF541F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1D-B574-4DC9-8665-8E2718D559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319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AC11F7-BC1B-BF2F-BC66-EDC259F3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A5046C-F1E3-06A4-E0C6-CAB60BCC2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B083F3B-3122-77FF-D78A-407A956B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2069D4-09A9-4B33-30FD-09F5D5DA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6D56-F6ED-46AC-84A5-7A4A56AC2DF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8B391F-7079-0CBE-97BF-61B94342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F55EA3-9CA4-F03B-0632-3D12B5D8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1D-B574-4DC9-8665-8E2718D559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344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FBF772-56E2-E1B0-1DB7-CA31325C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334605F-5B28-D03C-A698-E57FDBE2D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FE48746-F4CE-00A2-B32F-D3B0C9D87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864B596-4895-87E8-D685-C5CCFB7CD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C82C46A-967A-A8C1-8FC5-117397376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63913C1-8177-446B-53D4-DE7C2572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6D56-F6ED-46AC-84A5-7A4A56AC2DF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8ECD130-7544-D6CA-34CC-B0CCDD5C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DD8F490-AAB1-9746-56B7-021455C6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1D-B574-4DC9-8665-8E2718D559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1948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678A3B-E228-D485-1DC1-AD8ABB74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EA62156-0CFF-59D0-5B73-27D4C2F8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6D56-F6ED-46AC-84A5-7A4A56AC2DF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22B326D-AEF9-3B26-476A-3118A393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5D32641-5FBA-678E-9E0A-2FE8019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1D-B574-4DC9-8665-8E2718D559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7707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AF7C258-FD6A-D6E9-B91E-97142D7E2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2" y="720279"/>
            <a:ext cx="1260529" cy="13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0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75A492-1BA4-3857-FFF8-A9E5CD25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1EE72D-279F-EFDE-53AB-26071CE8D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FB13506-8133-724C-5EE0-128F9D8F9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50D22A-4150-15F5-3D7A-0C6160BE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6D56-F6ED-46AC-84A5-7A4A56AC2DF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1DD1C8C-8BE1-FCBC-94C4-D741506E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B4B8A7F-0733-01E1-734A-AD702359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1D-B574-4DC9-8665-8E2718D559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0134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36C5FD-12B9-D2C2-3E2E-C8F48F22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A229D70-58CA-04B4-60B8-2ABC9E5CE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6E3903C-1DA8-D25F-8A6B-8DA23A611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0C7A96-895A-6E68-BE34-185FCCD5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6D56-F6ED-46AC-84A5-7A4A56AC2DF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BCA0C7-5986-35E9-A875-40E2501F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86F333-007E-E678-3E99-07E68AB9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41D-B574-4DC9-8665-8E2718D559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727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871C50F-98C4-5094-6394-8DF0C553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237789B-C70B-11D0-26AB-C57491AA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AD0886-4C07-F5EE-8A55-15F4A9E36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6D56-F6ED-46AC-84A5-7A4A56AC2DF0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6C43BE-E5FB-A690-1548-0B004BD03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50D557-5A87-9401-809F-D53D43965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041D-B574-4DC9-8665-8E2718D559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2099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2782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6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العنوان">
            <a:extLst>
              <a:ext uri="{FF2B5EF4-FFF2-40B4-BE49-F238E27FC236}">
                <a16:creationId xmlns:a16="http://schemas.microsoft.com/office/drawing/2014/main" id="{DF5BC2DB-9D14-1EE3-8E7C-E88480AB75A8}"/>
              </a:ext>
            </a:extLst>
          </p:cNvPr>
          <p:cNvGrpSpPr/>
          <p:nvPr/>
        </p:nvGrpSpPr>
        <p:grpSpPr>
          <a:xfrm>
            <a:off x="3086400" y="1194893"/>
            <a:ext cx="6019200" cy="3260108"/>
            <a:chOff x="3633600" y="1051227"/>
            <a:chExt cx="4924800" cy="2485493"/>
          </a:xfrm>
        </p:grpSpPr>
        <p:pic>
          <p:nvPicPr>
            <p:cNvPr id="9" name="صورة">
              <a:extLst>
                <a:ext uri="{FF2B5EF4-FFF2-40B4-BE49-F238E27FC236}">
                  <a16:creationId xmlns:a16="http://schemas.microsoft.com/office/drawing/2014/main" id="{903891FD-30C1-F813-2B71-F91C6928F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600" y="1051227"/>
              <a:ext cx="4924800" cy="1449340"/>
            </a:xfrm>
            <a:prstGeom prst="rect">
              <a:avLst/>
            </a:prstGeom>
          </p:spPr>
        </p:pic>
        <p:sp>
          <p:nvSpPr>
            <p:cNvPr id="10" name="نص">
              <a:extLst>
                <a:ext uri="{FF2B5EF4-FFF2-40B4-BE49-F238E27FC236}">
                  <a16:creationId xmlns:a16="http://schemas.microsoft.com/office/drawing/2014/main" id="{1656D45B-7DA6-1098-EBF5-7B8C9189E21F}"/>
                </a:ext>
              </a:extLst>
            </p:cNvPr>
            <p:cNvSpPr txBox="1"/>
            <p:nvPr/>
          </p:nvSpPr>
          <p:spPr>
            <a:xfrm>
              <a:off x="3770400" y="1719000"/>
              <a:ext cx="4651200" cy="1817720"/>
            </a:xfrm>
            <a:prstGeom prst="rect">
              <a:avLst/>
            </a:prstGeom>
            <a:noFill/>
          </p:spPr>
          <p:txBody>
            <a:bodyPr wrap="square" rtlCol="1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ar-JO" sz="2400" b="1" dirty="0">
                  <a:solidFill>
                    <a:srgbClr val="77310C"/>
                  </a:solidFill>
                  <a:latin typeface="ae_AlHor" panose="02060603050605020204" pitchFamily="18" charset="-78"/>
                  <a:cs typeface="ae_AlHor" panose="02060603050605020204" pitchFamily="18" charset="-78"/>
                </a:rPr>
                <a:t>قناة البوربوينت الإسلامي</a:t>
              </a:r>
            </a:p>
            <a:p>
              <a:pPr algn="ctr"/>
              <a:r>
                <a:rPr lang="en-US" b="1" dirty="0" err="1">
                  <a:solidFill>
                    <a:srgbClr val="77310C"/>
                  </a:solidFill>
                  <a:latin typeface="Aptos Display" panose="020B0004020202020204" pitchFamily="34" charset="0"/>
                  <a:cs typeface="ae_AlHor" panose="02060603050605020204" pitchFamily="18" charset="-78"/>
                </a:rPr>
                <a:t>youtube.com</a:t>
              </a:r>
              <a:r>
                <a:rPr lang="en-US" b="1" dirty="0">
                  <a:solidFill>
                    <a:srgbClr val="77310C"/>
                  </a:solidFill>
                  <a:latin typeface="Aptos Display" panose="020B0004020202020204" pitchFamily="34" charset="0"/>
                  <a:cs typeface="ae_AlHor" panose="02060603050605020204" pitchFamily="18" charset="-78"/>
                </a:rPr>
                <a:t>/@</a:t>
              </a:r>
              <a:r>
                <a:rPr lang="en-US" b="1" dirty="0" err="1">
                  <a:solidFill>
                    <a:srgbClr val="77310C"/>
                  </a:solidFill>
                  <a:latin typeface="Aptos Display" panose="020B0004020202020204" pitchFamily="34" charset="0"/>
                  <a:cs typeface="ae_AlHor" panose="02060603050605020204" pitchFamily="18" charset="-78"/>
                </a:rPr>
                <a:t>IslamicPowerPoint</a:t>
              </a:r>
              <a:endParaRPr lang="en-US" b="1" dirty="0">
                <a:solidFill>
                  <a:srgbClr val="77310C"/>
                </a:solidFill>
                <a:latin typeface="Aptos Display" panose="020B0004020202020204" pitchFamily="34" charset="0"/>
                <a:cs typeface="ae_AlHor" panose="02060603050605020204" pitchFamily="18" charset="-78"/>
              </a:endParaRPr>
            </a:p>
          </p:txBody>
        </p:sp>
      </p:grpSp>
      <p:pic>
        <p:nvPicPr>
          <p:cNvPr id="14" name="طائر">
            <a:extLst>
              <a:ext uri="{FF2B5EF4-FFF2-40B4-BE49-F238E27FC236}">
                <a16:creationId xmlns:a16="http://schemas.microsoft.com/office/drawing/2014/main" id="{06E61212-0E6A-1167-287E-1612E14C4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79" y="882146"/>
            <a:ext cx="1186242" cy="11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49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جزيرة">
            <a:extLst>
              <a:ext uri="{FF2B5EF4-FFF2-40B4-BE49-F238E27FC236}">
                <a16:creationId xmlns:a16="http://schemas.microsoft.com/office/drawing/2014/main" id="{DD688343-F9E8-80D4-5E45-261108B5C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" y="4856014"/>
            <a:ext cx="3349477" cy="2001986"/>
          </a:xfrm>
          <a:prstGeom prst="rect">
            <a:avLst/>
          </a:prstGeom>
        </p:spPr>
      </p:pic>
      <p:grpSp>
        <p:nvGrpSpPr>
          <p:cNvPr id="11" name="نص">
            <a:extLst>
              <a:ext uri="{FF2B5EF4-FFF2-40B4-BE49-F238E27FC236}">
                <a16:creationId xmlns:a16="http://schemas.microsoft.com/office/drawing/2014/main" id="{E54A635C-A722-2894-FCDD-03D822B13A4D}"/>
              </a:ext>
            </a:extLst>
          </p:cNvPr>
          <p:cNvGrpSpPr/>
          <p:nvPr/>
        </p:nvGrpSpPr>
        <p:grpSpPr>
          <a:xfrm>
            <a:off x="4701780" y="721958"/>
            <a:ext cx="6446192" cy="4895842"/>
            <a:chOff x="4213352" y="351000"/>
            <a:chExt cx="7423048" cy="5637758"/>
          </a:xfrm>
        </p:grpSpPr>
        <p:pic>
          <p:nvPicPr>
            <p:cNvPr id="9" name="صورة">
              <a:extLst>
                <a:ext uri="{FF2B5EF4-FFF2-40B4-BE49-F238E27FC236}">
                  <a16:creationId xmlns:a16="http://schemas.microsoft.com/office/drawing/2014/main" id="{95937E5F-4458-EB1A-7AA6-2B38E62C4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352" y="351000"/>
              <a:ext cx="7423048" cy="56377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نص">
              <a:extLst>
                <a:ext uri="{FF2B5EF4-FFF2-40B4-BE49-F238E27FC236}">
                  <a16:creationId xmlns:a16="http://schemas.microsoft.com/office/drawing/2014/main" id="{D3D493B6-7301-0785-5C1E-C6DAF855AAF6}"/>
                </a:ext>
              </a:extLst>
            </p:cNvPr>
            <p:cNvSpPr txBox="1"/>
            <p:nvPr/>
          </p:nvSpPr>
          <p:spPr>
            <a:xfrm>
              <a:off x="5673772" y="1690406"/>
              <a:ext cx="4514400" cy="3117442"/>
            </a:xfrm>
            <a:prstGeom prst="rect">
              <a:avLst/>
            </a:prstGeom>
            <a:noFill/>
            <a:effectLst>
              <a:outerShdw dist="25400" dir="5400000" algn="ctr" rotWithShape="0">
                <a:srgbClr val="8B3E20"/>
              </a:outerShdw>
            </a:effectLst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dirty="0">
                  <a:ln w="3175">
                    <a:solidFill>
                      <a:srgbClr val="8B3E20"/>
                    </a:solidFill>
                  </a:ln>
                  <a:solidFill>
                    <a:srgbClr val="DE944A"/>
                  </a:solidFill>
                  <a:latin typeface="Abdo Logo" panose="02000500030000020004" pitchFamily="2" charset="-78"/>
                  <a:cs typeface="Abdo Logo" panose="02000500030000020004" pitchFamily="2" charset="-78"/>
                </a:rPr>
                <a:t>اكتب نص هنا</a:t>
              </a:r>
            </a:p>
          </p:txBody>
        </p:sp>
      </p:grpSp>
      <p:pic>
        <p:nvPicPr>
          <p:cNvPr id="14" name="طائر">
            <a:extLst>
              <a:ext uri="{FF2B5EF4-FFF2-40B4-BE49-F238E27FC236}">
                <a16:creationId xmlns:a16="http://schemas.microsoft.com/office/drawing/2014/main" id="{30A40F41-B7F7-E89A-805A-8CED4E09D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2800" y="882146"/>
            <a:ext cx="1186242" cy="11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جزيرة">
            <a:extLst>
              <a:ext uri="{FF2B5EF4-FFF2-40B4-BE49-F238E27FC236}">
                <a16:creationId xmlns:a16="http://schemas.microsoft.com/office/drawing/2014/main" id="{EBCA017D-4AD3-3744-5667-FCEEC94CC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004"/>
            <a:ext cx="3349477" cy="1278996"/>
          </a:xfrm>
          <a:prstGeom prst="rect">
            <a:avLst/>
          </a:prstGeom>
        </p:spPr>
      </p:pic>
      <p:grpSp>
        <p:nvGrpSpPr>
          <p:cNvPr id="5" name="نص">
            <a:extLst>
              <a:ext uri="{FF2B5EF4-FFF2-40B4-BE49-F238E27FC236}">
                <a16:creationId xmlns:a16="http://schemas.microsoft.com/office/drawing/2014/main" id="{E41365D9-93B0-80F1-F190-CB0A0C50B6E8}"/>
              </a:ext>
            </a:extLst>
          </p:cNvPr>
          <p:cNvGrpSpPr/>
          <p:nvPr/>
        </p:nvGrpSpPr>
        <p:grpSpPr>
          <a:xfrm>
            <a:off x="4701780" y="721958"/>
            <a:ext cx="6446192" cy="4895842"/>
            <a:chOff x="4213352" y="351000"/>
            <a:chExt cx="7423048" cy="5637758"/>
          </a:xfrm>
        </p:grpSpPr>
        <p:pic>
          <p:nvPicPr>
            <p:cNvPr id="6" name="صورة">
              <a:extLst>
                <a:ext uri="{FF2B5EF4-FFF2-40B4-BE49-F238E27FC236}">
                  <a16:creationId xmlns:a16="http://schemas.microsoft.com/office/drawing/2014/main" id="{C6087B5B-9B2B-7410-774B-54CE0080E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352" y="351000"/>
              <a:ext cx="7423048" cy="56377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نص">
              <a:extLst>
                <a:ext uri="{FF2B5EF4-FFF2-40B4-BE49-F238E27FC236}">
                  <a16:creationId xmlns:a16="http://schemas.microsoft.com/office/drawing/2014/main" id="{97206055-7490-265A-CDA2-3CFF8968F100}"/>
                </a:ext>
              </a:extLst>
            </p:cNvPr>
            <p:cNvSpPr txBox="1"/>
            <p:nvPr/>
          </p:nvSpPr>
          <p:spPr>
            <a:xfrm>
              <a:off x="5673772" y="1690406"/>
              <a:ext cx="4514400" cy="3117442"/>
            </a:xfrm>
            <a:prstGeom prst="rect">
              <a:avLst/>
            </a:prstGeom>
            <a:noFill/>
            <a:effectLst>
              <a:outerShdw dist="25400" dir="5400000" algn="ctr" rotWithShape="0">
                <a:srgbClr val="8B3E20"/>
              </a:outerShdw>
            </a:effectLst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dirty="0">
                  <a:ln w="3175">
                    <a:solidFill>
                      <a:srgbClr val="8B3E20"/>
                    </a:solidFill>
                  </a:ln>
                  <a:solidFill>
                    <a:srgbClr val="DE944A"/>
                  </a:solidFill>
                  <a:latin typeface="Abdo Logo" panose="02000500030000020004" pitchFamily="2" charset="-78"/>
                  <a:cs typeface="Abdo Logo" panose="02000500030000020004" pitchFamily="2" charset="-78"/>
                </a:rPr>
                <a:t>اكتب نص هنا</a:t>
              </a:r>
            </a:p>
          </p:txBody>
        </p:sp>
      </p:grpSp>
      <p:pic>
        <p:nvPicPr>
          <p:cNvPr id="8" name="طائر">
            <a:extLst>
              <a:ext uri="{FF2B5EF4-FFF2-40B4-BE49-F238E27FC236}">
                <a16:creationId xmlns:a16="http://schemas.microsoft.com/office/drawing/2014/main" id="{E66EB34C-44EE-AD03-4ABB-22028EF8A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2800" y="882146"/>
            <a:ext cx="1186242" cy="11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جزيرة">
            <a:extLst>
              <a:ext uri="{FF2B5EF4-FFF2-40B4-BE49-F238E27FC236}">
                <a16:creationId xmlns:a16="http://schemas.microsoft.com/office/drawing/2014/main" id="{6A89DD1E-D616-6468-7CA2-33A7B67A4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41"/>
            <a:ext cx="3432179" cy="1674459"/>
          </a:xfrm>
          <a:prstGeom prst="rect">
            <a:avLst/>
          </a:prstGeom>
        </p:spPr>
      </p:pic>
      <p:grpSp>
        <p:nvGrpSpPr>
          <p:cNvPr id="5" name="نص">
            <a:extLst>
              <a:ext uri="{FF2B5EF4-FFF2-40B4-BE49-F238E27FC236}">
                <a16:creationId xmlns:a16="http://schemas.microsoft.com/office/drawing/2014/main" id="{114002A3-DEBE-ED40-FB65-B21325D93CEC}"/>
              </a:ext>
            </a:extLst>
          </p:cNvPr>
          <p:cNvGrpSpPr/>
          <p:nvPr/>
        </p:nvGrpSpPr>
        <p:grpSpPr>
          <a:xfrm>
            <a:off x="4701780" y="721958"/>
            <a:ext cx="6446192" cy="4895842"/>
            <a:chOff x="4213352" y="351000"/>
            <a:chExt cx="7423048" cy="5637758"/>
          </a:xfrm>
        </p:grpSpPr>
        <p:pic>
          <p:nvPicPr>
            <p:cNvPr id="6" name="صورة">
              <a:extLst>
                <a:ext uri="{FF2B5EF4-FFF2-40B4-BE49-F238E27FC236}">
                  <a16:creationId xmlns:a16="http://schemas.microsoft.com/office/drawing/2014/main" id="{AB5CDF4F-5453-3EA8-F11F-F09E68F9D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352" y="351000"/>
              <a:ext cx="7423048" cy="56377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نص">
              <a:extLst>
                <a:ext uri="{FF2B5EF4-FFF2-40B4-BE49-F238E27FC236}">
                  <a16:creationId xmlns:a16="http://schemas.microsoft.com/office/drawing/2014/main" id="{BFF86850-8DB0-6943-BD4E-00D9E9361EC1}"/>
                </a:ext>
              </a:extLst>
            </p:cNvPr>
            <p:cNvSpPr txBox="1"/>
            <p:nvPr/>
          </p:nvSpPr>
          <p:spPr>
            <a:xfrm>
              <a:off x="5673772" y="1690406"/>
              <a:ext cx="4514400" cy="3117442"/>
            </a:xfrm>
            <a:prstGeom prst="rect">
              <a:avLst/>
            </a:prstGeom>
            <a:noFill/>
            <a:effectLst>
              <a:outerShdw dist="25400" dir="5400000" algn="ctr" rotWithShape="0">
                <a:srgbClr val="8B3E20"/>
              </a:outerShdw>
            </a:effectLst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dirty="0">
                  <a:ln w="3175">
                    <a:solidFill>
                      <a:srgbClr val="8B3E20"/>
                    </a:solidFill>
                  </a:ln>
                  <a:solidFill>
                    <a:srgbClr val="DE944A"/>
                  </a:solidFill>
                  <a:latin typeface="Abdo Logo" panose="02000500030000020004" pitchFamily="2" charset="-78"/>
                  <a:cs typeface="Abdo Logo" panose="02000500030000020004" pitchFamily="2" charset="-78"/>
                </a:rPr>
                <a:t>اكتب نص هنا</a:t>
              </a:r>
            </a:p>
          </p:txBody>
        </p:sp>
      </p:grpSp>
      <p:pic>
        <p:nvPicPr>
          <p:cNvPr id="8" name="طائر">
            <a:extLst>
              <a:ext uri="{FF2B5EF4-FFF2-40B4-BE49-F238E27FC236}">
                <a16:creationId xmlns:a16="http://schemas.microsoft.com/office/drawing/2014/main" id="{C4341BD4-80E9-C070-3BF1-667D12750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2800" y="882146"/>
            <a:ext cx="1186242" cy="11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جزيرة">
            <a:extLst>
              <a:ext uri="{FF2B5EF4-FFF2-40B4-BE49-F238E27FC236}">
                <a16:creationId xmlns:a16="http://schemas.microsoft.com/office/drawing/2014/main" id="{B4AC4816-FA85-0501-A517-BA57791F8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5308"/>
            <a:ext cx="3432179" cy="1602692"/>
          </a:xfrm>
          <a:prstGeom prst="rect">
            <a:avLst/>
          </a:prstGeom>
        </p:spPr>
      </p:pic>
      <p:grpSp>
        <p:nvGrpSpPr>
          <p:cNvPr id="5" name="نص">
            <a:extLst>
              <a:ext uri="{FF2B5EF4-FFF2-40B4-BE49-F238E27FC236}">
                <a16:creationId xmlns:a16="http://schemas.microsoft.com/office/drawing/2014/main" id="{7995ECE8-0E4A-6477-976E-64A32912F7E2}"/>
              </a:ext>
            </a:extLst>
          </p:cNvPr>
          <p:cNvGrpSpPr/>
          <p:nvPr/>
        </p:nvGrpSpPr>
        <p:grpSpPr>
          <a:xfrm>
            <a:off x="4701780" y="721958"/>
            <a:ext cx="6446192" cy="4895842"/>
            <a:chOff x="4213352" y="351000"/>
            <a:chExt cx="7423048" cy="5637758"/>
          </a:xfrm>
        </p:grpSpPr>
        <p:pic>
          <p:nvPicPr>
            <p:cNvPr id="6" name="صورة">
              <a:extLst>
                <a:ext uri="{FF2B5EF4-FFF2-40B4-BE49-F238E27FC236}">
                  <a16:creationId xmlns:a16="http://schemas.microsoft.com/office/drawing/2014/main" id="{97B3005E-CCC2-78E6-B3C6-9CDF4B288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352" y="351000"/>
              <a:ext cx="7423048" cy="56377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نص">
              <a:extLst>
                <a:ext uri="{FF2B5EF4-FFF2-40B4-BE49-F238E27FC236}">
                  <a16:creationId xmlns:a16="http://schemas.microsoft.com/office/drawing/2014/main" id="{E6815B86-CC07-5DA6-E9E7-5B2C0D827183}"/>
                </a:ext>
              </a:extLst>
            </p:cNvPr>
            <p:cNvSpPr txBox="1"/>
            <p:nvPr/>
          </p:nvSpPr>
          <p:spPr>
            <a:xfrm>
              <a:off x="5673772" y="1690406"/>
              <a:ext cx="4514400" cy="3117442"/>
            </a:xfrm>
            <a:prstGeom prst="rect">
              <a:avLst/>
            </a:prstGeom>
            <a:noFill/>
            <a:effectLst>
              <a:outerShdw dist="25400" dir="5400000" algn="ctr" rotWithShape="0">
                <a:srgbClr val="8B3E20"/>
              </a:outerShdw>
            </a:effectLst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dirty="0">
                  <a:ln w="3175">
                    <a:solidFill>
                      <a:srgbClr val="8B3E20"/>
                    </a:solidFill>
                  </a:ln>
                  <a:solidFill>
                    <a:srgbClr val="DE944A"/>
                  </a:solidFill>
                  <a:latin typeface="Abdo Logo" panose="02000500030000020004" pitchFamily="2" charset="-78"/>
                  <a:cs typeface="Abdo Logo" panose="02000500030000020004" pitchFamily="2" charset="-78"/>
                </a:rPr>
                <a:t>اكتب نص هنا</a:t>
              </a:r>
            </a:p>
          </p:txBody>
        </p:sp>
      </p:grpSp>
      <p:pic>
        <p:nvPicPr>
          <p:cNvPr id="8" name="طائر">
            <a:extLst>
              <a:ext uri="{FF2B5EF4-FFF2-40B4-BE49-F238E27FC236}">
                <a16:creationId xmlns:a16="http://schemas.microsoft.com/office/drawing/2014/main" id="{5F2B86BB-A1B6-AD1C-8EA5-3EB465A63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2800" y="882146"/>
            <a:ext cx="1186242" cy="11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جزيرة">
            <a:extLst>
              <a:ext uri="{FF2B5EF4-FFF2-40B4-BE49-F238E27FC236}">
                <a16:creationId xmlns:a16="http://schemas.microsoft.com/office/drawing/2014/main" id="{525C0378-C3C4-B461-04DD-A2FBD1E94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6720"/>
            <a:ext cx="3432180" cy="2001280"/>
          </a:xfrm>
          <a:prstGeom prst="rect">
            <a:avLst/>
          </a:prstGeom>
        </p:spPr>
      </p:pic>
      <p:grpSp>
        <p:nvGrpSpPr>
          <p:cNvPr id="5" name="نص">
            <a:extLst>
              <a:ext uri="{FF2B5EF4-FFF2-40B4-BE49-F238E27FC236}">
                <a16:creationId xmlns:a16="http://schemas.microsoft.com/office/drawing/2014/main" id="{1FB82F09-C9C5-A579-C090-D5FB5092600C}"/>
              </a:ext>
            </a:extLst>
          </p:cNvPr>
          <p:cNvGrpSpPr/>
          <p:nvPr/>
        </p:nvGrpSpPr>
        <p:grpSpPr>
          <a:xfrm>
            <a:off x="4701780" y="721958"/>
            <a:ext cx="6446192" cy="4895842"/>
            <a:chOff x="4213352" y="351000"/>
            <a:chExt cx="7423048" cy="5637758"/>
          </a:xfrm>
        </p:grpSpPr>
        <p:pic>
          <p:nvPicPr>
            <p:cNvPr id="6" name="صورة">
              <a:extLst>
                <a:ext uri="{FF2B5EF4-FFF2-40B4-BE49-F238E27FC236}">
                  <a16:creationId xmlns:a16="http://schemas.microsoft.com/office/drawing/2014/main" id="{10B0E0CC-B4EE-7045-1170-D8DB959BA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352" y="351000"/>
              <a:ext cx="7423048" cy="56377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نص">
              <a:extLst>
                <a:ext uri="{FF2B5EF4-FFF2-40B4-BE49-F238E27FC236}">
                  <a16:creationId xmlns:a16="http://schemas.microsoft.com/office/drawing/2014/main" id="{42C2BCD6-10E9-4B35-3CDC-1DEAA5C8F8F5}"/>
                </a:ext>
              </a:extLst>
            </p:cNvPr>
            <p:cNvSpPr txBox="1"/>
            <p:nvPr/>
          </p:nvSpPr>
          <p:spPr>
            <a:xfrm>
              <a:off x="5673772" y="1690406"/>
              <a:ext cx="4514400" cy="3117442"/>
            </a:xfrm>
            <a:prstGeom prst="rect">
              <a:avLst/>
            </a:prstGeom>
            <a:noFill/>
            <a:effectLst>
              <a:outerShdw dist="25400" dir="5400000" algn="ctr" rotWithShape="0">
                <a:srgbClr val="8B3E20"/>
              </a:outerShdw>
            </a:effectLst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dirty="0">
                  <a:ln w="3175">
                    <a:solidFill>
                      <a:srgbClr val="8B3E20"/>
                    </a:solidFill>
                  </a:ln>
                  <a:solidFill>
                    <a:srgbClr val="DE944A"/>
                  </a:solidFill>
                  <a:latin typeface="Abdo Logo" panose="02000500030000020004" pitchFamily="2" charset="-78"/>
                  <a:cs typeface="Abdo Logo" panose="02000500030000020004" pitchFamily="2" charset="-78"/>
                </a:rPr>
                <a:t>اكتب نص هنا</a:t>
              </a:r>
            </a:p>
          </p:txBody>
        </p:sp>
      </p:grpSp>
      <p:pic>
        <p:nvPicPr>
          <p:cNvPr id="8" name="طائر">
            <a:extLst>
              <a:ext uri="{FF2B5EF4-FFF2-40B4-BE49-F238E27FC236}">
                <a16:creationId xmlns:a16="http://schemas.microsoft.com/office/drawing/2014/main" id="{B37BBDAE-E55F-A41F-EA63-99F9A6C90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2800" y="882146"/>
            <a:ext cx="1186242" cy="11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جزيرة">
            <a:extLst>
              <a:ext uri="{FF2B5EF4-FFF2-40B4-BE49-F238E27FC236}">
                <a16:creationId xmlns:a16="http://schemas.microsoft.com/office/drawing/2014/main" id="{76830510-5D8D-182D-272A-0068C973F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8990"/>
            <a:ext cx="3432180" cy="2089010"/>
          </a:xfrm>
          <a:prstGeom prst="rect">
            <a:avLst/>
          </a:prstGeom>
        </p:spPr>
      </p:pic>
      <p:grpSp>
        <p:nvGrpSpPr>
          <p:cNvPr id="5" name="نص">
            <a:extLst>
              <a:ext uri="{FF2B5EF4-FFF2-40B4-BE49-F238E27FC236}">
                <a16:creationId xmlns:a16="http://schemas.microsoft.com/office/drawing/2014/main" id="{2DD54277-687C-63B0-FC82-117DE6BB2AC0}"/>
              </a:ext>
            </a:extLst>
          </p:cNvPr>
          <p:cNvGrpSpPr/>
          <p:nvPr/>
        </p:nvGrpSpPr>
        <p:grpSpPr>
          <a:xfrm>
            <a:off x="4701780" y="721958"/>
            <a:ext cx="6446192" cy="4895842"/>
            <a:chOff x="4213352" y="351000"/>
            <a:chExt cx="7423048" cy="5637758"/>
          </a:xfrm>
        </p:grpSpPr>
        <p:pic>
          <p:nvPicPr>
            <p:cNvPr id="6" name="صورة">
              <a:extLst>
                <a:ext uri="{FF2B5EF4-FFF2-40B4-BE49-F238E27FC236}">
                  <a16:creationId xmlns:a16="http://schemas.microsoft.com/office/drawing/2014/main" id="{81FD978F-7BE5-1693-72A1-409EA814A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352" y="351000"/>
              <a:ext cx="7423048" cy="563775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نص">
              <a:extLst>
                <a:ext uri="{FF2B5EF4-FFF2-40B4-BE49-F238E27FC236}">
                  <a16:creationId xmlns:a16="http://schemas.microsoft.com/office/drawing/2014/main" id="{DCF4E9E6-49AF-C83D-C17B-99AA3124A363}"/>
                </a:ext>
              </a:extLst>
            </p:cNvPr>
            <p:cNvSpPr txBox="1"/>
            <p:nvPr/>
          </p:nvSpPr>
          <p:spPr>
            <a:xfrm>
              <a:off x="5673772" y="1690406"/>
              <a:ext cx="4514400" cy="3117442"/>
            </a:xfrm>
            <a:prstGeom prst="rect">
              <a:avLst/>
            </a:prstGeom>
            <a:noFill/>
            <a:effectLst>
              <a:outerShdw dist="25400" dir="5400000" algn="ctr" rotWithShape="0">
                <a:srgbClr val="8B3E20"/>
              </a:outerShdw>
            </a:effectLst>
          </p:spPr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dirty="0">
                  <a:ln w="3175">
                    <a:solidFill>
                      <a:srgbClr val="8B3E20"/>
                    </a:solidFill>
                  </a:ln>
                  <a:solidFill>
                    <a:srgbClr val="DE944A"/>
                  </a:solidFill>
                  <a:latin typeface="Abdo Logo" panose="02000500030000020004" pitchFamily="2" charset="-78"/>
                  <a:cs typeface="Abdo Logo" panose="02000500030000020004" pitchFamily="2" charset="-78"/>
                </a:rPr>
                <a:t>اكتب نص هنا</a:t>
              </a:r>
            </a:p>
          </p:txBody>
        </p:sp>
      </p:grpSp>
      <p:pic>
        <p:nvPicPr>
          <p:cNvPr id="8" name="طائر">
            <a:extLst>
              <a:ext uri="{FF2B5EF4-FFF2-40B4-BE49-F238E27FC236}">
                <a16:creationId xmlns:a16="http://schemas.microsoft.com/office/drawing/2014/main" id="{BFA307B1-E460-02F2-3823-73F60A40F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2800" y="882146"/>
            <a:ext cx="1186242" cy="11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77</Words>
  <Application>Microsoft Office PowerPoint</Application>
  <PresentationFormat>شاشة عريضة</PresentationFormat>
  <Paragraphs>13</Paragraphs>
  <Slides>8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7" baseType="lpstr">
      <vt:lpstr>A Jannat LT</vt:lpstr>
      <vt:lpstr>Abdo Logo</vt:lpstr>
      <vt:lpstr>ae_AlHor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(13)</dc:title>
  <dc:creator>قناة البوربوينت الإسلامي</dc:creator>
  <cp:lastModifiedBy>قناة البوربوينت الإسلامي</cp:lastModifiedBy>
  <cp:revision>6</cp:revision>
  <dcterms:created xsi:type="dcterms:W3CDTF">2023-10-19T15:56:11Z</dcterms:created>
  <dcterms:modified xsi:type="dcterms:W3CDTF">2025-04-14T02:30:43Z</dcterms:modified>
</cp:coreProperties>
</file>