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40"/>
  </p:notesMasterIdLst>
  <p:sldIdLst>
    <p:sldId id="256" r:id="rId2"/>
    <p:sldId id="292" r:id="rId3"/>
    <p:sldId id="310" r:id="rId4"/>
    <p:sldId id="296" r:id="rId5"/>
    <p:sldId id="293" r:id="rId6"/>
    <p:sldId id="317" r:id="rId7"/>
    <p:sldId id="299" r:id="rId8"/>
    <p:sldId id="306" r:id="rId9"/>
    <p:sldId id="295" r:id="rId10"/>
    <p:sldId id="314" r:id="rId11"/>
    <p:sldId id="315" r:id="rId12"/>
    <p:sldId id="316" r:id="rId13"/>
    <p:sldId id="318" r:id="rId14"/>
    <p:sldId id="294" r:id="rId15"/>
    <p:sldId id="300" r:id="rId16"/>
    <p:sldId id="301" r:id="rId17"/>
    <p:sldId id="325" r:id="rId18"/>
    <p:sldId id="321" r:id="rId19"/>
    <p:sldId id="304" r:id="rId20"/>
    <p:sldId id="323" r:id="rId21"/>
    <p:sldId id="308" r:id="rId22"/>
    <p:sldId id="329" r:id="rId23"/>
    <p:sldId id="319" r:id="rId24"/>
    <p:sldId id="331" r:id="rId25"/>
    <p:sldId id="330" r:id="rId26"/>
    <p:sldId id="334" r:id="rId27"/>
    <p:sldId id="328" r:id="rId28"/>
    <p:sldId id="320" r:id="rId29"/>
    <p:sldId id="324" r:id="rId30"/>
    <p:sldId id="302" r:id="rId31"/>
    <p:sldId id="326" r:id="rId32"/>
    <p:sldId id="335" r:id="rId33"/>
    <p:sldId id="322" r:id="rId34"/>
    <p:sldId id="305" r:id="rId35"/>
    <p:sldId id="307" r:id="rId36"/>
    <p:sldId id="309" r:id="rId37"/>
    <p:sldId id="264" r:id="rId38"/>
    <p:sldId id="298"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2282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8293CB2-E36C-4C50-A498-FB32EF1F7CC1}" v="93" dt="2024-07-07T04:37:56.03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681" autoAdjust="0"/>
    <p:restoredTop sz="88815"/>
  </p:normalViewPr>
  <p:slideViewPr>
    <p:cSldViewPr snapToGrid="0" snapToObjects="1">
      <p:cViewPr varScale="1">
        <p:scale>
          <a:sx n="73" d="100"/>
          <a:sy n="73" d="100"/>
        </p:scale>
        <p:origin x="360" y="62"/>
      </p:cViewPr>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microsoft.com/office/2015/10/relationships/revisionInfo" Target="revisionInfo.xml"/><Relationship Id="rId20" Type="http://schemas.openxmlformats.org/officeDocument/2006/relationships/slide" Target="slides/slide19.xml"/><Relationship Id="rId41"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everly James" userId="ece8f8aabc239f41" providerId="LiveId" clId="{88293CB2-E36C-4C50-A498-FB32EF1F7CC1}"/>
    <pc:docChg chg="undo custSel addSld delSld modSld sldOrd">
      <pc:chgData name="Beverly James" userId="ece8f8aabc239f41" providerId="LiveId" clId="{88293CB2-E36C-4C50-A498-FB32EF1F7CC1}" dt="2024-07-07T04:38:03.789" v="3924" actId="26606"/>
      <pc:docMkLst>
        <pc:docMk/>
      </pc:docMkLst>
      <pc:sldChg chg="modSp mod">
        <pc:chgData name="Beverly James" userId="ece8f8aabc239f41" providerId="LiveId" clId="{88293CB2-E36C-4C50-A498-FB32EF1F7CC1}" dt="2024-07-07T04:10:48.623" v="3272" actId="20577"/>
        <pc:sldMkLst>
          <pc:docMk/>
          <pc:sldMk cId="3445665159" sldId="292"/>
        </pc:sldMkLst>
        <pc:spChg chg="mod">
          <ac:chgData name="Beverly James" userId="ece8f8aabc239f41" providerId="LiveId" clId="{88293CB2-E36C-4C50-A498-FB32EF1F7CC1}" dt="2024-07-07T04:10:48.623" v="3272" actId="20577"/>
          <ac:spMkLst>
            <pc:docMk/>
            <pc:sldMk cId="3445665159" sldId="292"/>
            <ac:spMk id="3" creationId="{959F55E1-82B4-EC4A-98E0-5003EB32C2BD}"/>
          </ac:spMkLst>
        </pc:spChg>
      </pc:sldChg>
      <pc:sldChg chg="modSp mod">
        <pc:chgData name="Beverly James" userId="ece8f8aabc239f41" providerId="LiveId" clId="{88293CB2-E36C-4C50-A498-FB32EF1F7CC1}" dt="2024-07-07T04:03:38.730" v="3170" actId="14100"/>
        <pc:sldMkLst>
          <pc:docMk/>
          <pc:sldMk cId="88643744" sldId="293"/>
        </pc:sldMkLst>
        <pc:spChg chg="mod">
          <ac:chgData name="Beverly James" userId="ece8f8aabc239f41" providerId="LiveId" clId="{88293CB2-E36C-4C50-A498-FB32EF1F7CC1}" dt="2024-07-07T04:03:38.730" v="3170" actId="14100"/>
          <ac:spMkLst>
            <pc:docMk/>
            <pc:sldMk cId="88643744" sldId="293"/>
            <ac:spMk id="2" creationId="{671727E4-C25A-5348-B3D1-700B796CD306}"/>
          </ac:spMkLst>
        </pc:spChg>
      </pc:sldChg>
      <pc:sldChg chg="addSp delSp modSp mod addAnim">
        <pc:chgData name="Beverly James" userId="ece8f8aabc239f41" providerId="LiveId" clId="{88293CB2-E36C-4C50-A498-FB32EF1F7CC1}" dt="2024-07-07T04:10:00.074" v="3251" actId="27636"/>
        <pc:sldMkLst>
          <pc:docMk/>
          <pc:sldMk cId="2476642976" sldId="294"/>
        </pc:sldMkLst>
        <pc:spChg chg="mod">
          <ac:chgData name="Beverly James" userId="ece8f8aabc239f41" providerId="LiveId" clId="{88293CB2-E36C-4C50-A498-FB32EF1F7CC1}" dt="2024-07-07T02:34:42.787" v="298" actId="20577"/>
          <ac:spMkLst>
            <pc:docMk/>
            <pc:sldMk cId="2476642976" sldId="294"/>
            <ac:spMk id="2" creationId="{444D4413-49B6-784C-8670-57A0AF94170C}"/>
          </ac:spMkLst>
        </pc:spChg>
        <pc:spChg chg="mod">
          <ac:chgData name="Beverly James" userId="ece8f8aabc239f41" providerId="LiveId" clId="{88293CB2-E36C-4C50-A498-FB32EF1F7CC1}" dt="2024-07-07T04:10:00.074" v="3251" actId="27636"/>
          <ac:spMkLst>
            <pc:docMk/>
            <pc:sldMk cId="2476642976" sldId="294"/>
            <ac:spMk id="3" creationId="{66DB0135-A15A-314D-9B84-DD1A6BB84401}"/>
          </ac:spMkLst>
        </pc:spChg>
        <pc:spChg chg="mod">
          <ac:chgData name="Beverly James" userId="ece8f8aabc239f41" providerId="LiveId" clId="{88293CB2-E36C-4C50-A498-FB32EF1F7CC1}" dt="2024-07-07T02:25:11.697" v="189" actId="26606"/>
          <ac:spMkLst>
            <pc:docMk/>
            <pc:sldMk cId="2476642976" sldId="294"/>
            <ac:spMk id="4" creationId="{2D25F0C5-99BA-064D-A134-549004EF58CD}"/>
          </ac:spMkLst>
        </pc:spChg>
        <pc:spChg chg="mod">
          <ac:chgData name="Beverly James" userId="ece8f8aabc239f41" providerId="LiveId" clId="{88293CB2-E36C-4C50-A498-FB32EF1F7CC1}" dt="2024-07-07T02:25:11.697" v="189" actId="26606"/>
          <ac:spMkLst>
            <pc:docMk/>
            <pc:sldMk cId="2476642976" sldId="294"/>
            <ac:spMk id="5" creationId="{675E6E20-909B-74C0-B6DC-7B306094D36E}"/>
          </ac:spMkLst>
        </pc:spChg>
        <pc:spChg chg="del">
          <ac:chgData name="Beverly James" userId="ece8f8aabc239f41" providerId="LiveId" clId="{88293CB2-E36C-4C50-A498-FB32EF1F7CC1}" dt="2024-07-07T02:25:11.697" v="189" actId="26606"/>
          <ac:spMkLst>
            <pc:docMk/>
            <pc:sldMk cId="2476642976" sldId="294"/>
            <ac:spMk id="25" creationId="{D1A4588A-55D5-49B8-BE41-54ACDCFF2C17}"/>
          </ac:spMkLst>
        </pc:spChg>
        <pc:spChg chg="del">
          <ac:chgData name="Beverly James" userId="ece8f8aabc239f41" providerId="LiveId" clId="{88293CB2-E36C-4C50-A498-FB32EF1F7CC1}" dt="2024-07-07T02:25:11.697" v="189" actId="26606"/>
          <ac:spMkLst>
            <pc:docMk/>
            <pc:sldMk cId="2476642976" sldId="294"/>
            <ac:spMk id="27" creationId="{F97E7EA2-EDCD-47E9-81BC-415C606D1B58}"/>
          </ac:spMkLst>
        </pc:spChg>
        <pc:spChg chg="add del">
          <ac:chgData name="Beverly James" userId="ece8f8aabc239f41" providerId="LiveId" clId="{88293CB2-E36C-4C50-A498-FB32EF1F7CC1}" dt="2024-07-07T02:26:46.713" v="199" actId="26606"/>
          <ac:spMkLst>
            <pc:docMk/>
            <pc:sldMk cId="2476642976" sldId="294"/>
            <ac:spMk id="32" creationId="{9B7AD9F6-8CE7-4299-8FC6-328F4DCD3FF9}"/>
          </ac:spMkLst>
        </pc:spChg>
        <pc:spChg chg="add del">
          <ac:chgData name="Beverly James" userId="ece8f8aabc239f41" providerId="LiveId" clId="{88293CB2-E36C-4C50-A498-FB32EF1F7CC1}" dt="2024-07-07T02:26:46.713" v="199" actId="26606"/>
          <ac:spMkLst>
            <pc:docMk/>
            <pc:sldMk cId="2476642976" sldId="294"/>
            <ac:spMk id="34" creationId="{F49775AF-8896-43EE-92C6-83497D6DC56F}"/>
          </ac:spMkLst>
        </pc:spChg>
        <pc:spChg chg="add">
          <ac:chgData name="Beverly James" userId="ece8f8aabc239f41" providerId="LiveId" clId="{88293CB2-E36C-4C50-A498-FB32EF1F7CC1}" dt="2024-07-07T02:26:46.713" v="199" actId="26606"/>
          <ac:spMkLst>
            <pc:docMk/>
            <pc:sldMk cId="2476642976" sldId="294"/>
            <ac:spMk id="39" creationId="{9B7AD9F6-8CE7-4299-8FC6-328F4DCD3FF9}"/>
          </ac:spMkLst>
        </pc:spChg>
        <pc:spChg chg="add">
          <ac:chgData name="Beverly James" userId="ece8f8aabc239f41" providerId="LiveId" clId="{88293CB2-E36C-4C50-A498-FB32EF1F7CC1}" dt="2024-07-07T02:26:46.713" v="199" actId="26606"/>
          <ac:spMkLst>
            <pc:docMk/>
            <pc:sldMk cId="2476642976" sldId="294"/>
            <ac:spMk id="41" creationId="{F49775AF-8896-43EE-92C6-83497D6DC56F}"/>
          </ac:spMkLst>
        </pc:spChg>
        <pc:picChg chg="add mod ord">
          <ac:chgData name="Beverly James" userId="ece8f8aabc239f41" providerId="LiveId" clId="{88293CB2-E36C-4C50-A498-FB32EF1F7CC1}" dt="2024-07-07T02:26:46.713" v="199" actId="26606"/>
          <ac:picMkLst>
            <pc:docMk/>
            <pc:sldMk cId="2476642976" sldId="294"/>
            <ac:picMk id="7" creationId="{FA492075-0092-ED12-7927-87247217E635}"/>
          </ac:picMkLst>
        </pc:picChg>
        <pc:picChg chg="del mod ord">
          <ac:chgData name="Beverly James" userId="ece8f8aabc239f41" providerId="LiveId" clId="{88293CB2-E36C-4C50-A498-FB32EF1F7CC1}" dt="2024-07-07T02:25:48.714" v="194" actId="478"/>
          <ac:picMkLst>
            <pc:docMk/>
            <pc:sldMk cId="2476642976" sldId="294"/>
            <ac:picMk id="13" creationId="{6ABBA6E3-5261-BF0C-8EA4-5F819FF8C170}"/>
          </ac:picMkLst>
        </pc:picChg>
      </pc:sldChg>
      <pc:sldChg chg="ord">
        <pc:chgData name="Beverly James" userId="ece8f8aabc239f41" providerId="LiveId" clId="{88293CB2-E36C-4C50-A498-FB32EF1F7CC1}" dt="2024-07-07T02:28:53.711" v="211"/>
        <pc:sldMkLst>
          <pc:docMk/>
          <pc:sldMk cId="2794086865" sldId="296"/>
        </pc:sldMkLst>
      </pc:sldChg>
      <pc:sldChg chg="ord">
        <pc:chgData name="Beverly James" userId="ece8f8aabc239f41" providerId="LiveId" clId="{88293CB2-E36C-4C50-A498-FB32EF1F7CC1}" dt="2024-07-07T02:30:20.792" v="213"/>
        <pc:sldMkLst>
          <pc:docMk/>
          <pc:sldMk cId="1707872836" sldId="299"/>
        </pc:sldMkLst>
      </pc:sldChg>
      <pc:sldChg chg="modSp mod">
        <pc:chgData name="Beverly James" userId="ece8f8aabc239f41" providerId="LiveId" clId="{88293CB2-E36C-4C50-A498-FB32EF1F7CC1}" dt="2024-07-07T03:06:02.888" v="1273" actId="21"/>
        <pc:sldMkLst>
          <pc:docMk/>
          <pc:sldMk cId="785335444" sldId="300"/>
        </pc:sldMkLst>
        <pc:spChg chg="mod">
          <ac:chgData name="Beverly James" userId="ece8f8aabc239f41" providerId="LiveId" clId="{88293CB2-E36C-4C50-A498-FB32EF1F7CC1}" dt="2024-07-07T02:41:14.098" v="599" actId="20577"/>
          <ac:spMkLst>
            <pc:docMk/>
            <pc:sldMk cId="785335444" sldId="300"/>
            <ac:spMk id="2" creationId="{6ABE78A7-F09F-8045-9459-3771AFBB0CAD}"/>
          </ac:spMkLst>
        </pc:spChg>
        <pc:spChg chg="mod">
          <ac:chgData name="Beverly James" userId="ece8f8aabc239f41" providerId="LiveId" clId="{88293CB2-E36C-4C50-A498-FB32EF1F7CC1}" dt="2024-07-07T03:06:02.888" v="1273" actId="21"/>
          <ac:spMkLst>
            <pc:docMk/>
            <pc:sldMk cId="785335444" sldId="300"/>
            <ac:spMk id="3" creationId="{1EB3577F-E66E-8F41-9579-1C5D025EBE9B}"/>
          </ac:spMkLst>
        </pc:spChg>
      </pc:sldChg>
      <pc:sldChg chg="modSp mod ord">
        <pc:chgData name="Beverly James" userId="ece8f8aabc239f41" providerId="LiveId" clId="{88293CB2-E36C-4C50-A498-FB32EF1F7CC1}" dt="2024-07-07T03:33:29.643" v="1954" actId="21"/>
        <pc:sldMkLst>
          <pc:docMk/>
          <pc:sldMk cId="3336789945" sldId="301"/>
        </pc:sldMkLst>
        <pc:spChg chg="mod">
          <ac:chgData name="Beverly James" userId="ece8f8aabc239f41" providerId="LiveId" clId="{88293CB2-E36C-4C50-A498-FB32EF1F7CC1}" dt="2024-07-07T02:41:05.819" v="592" actId="20577"/>
          <ac:spMkLst>
            <pc:docMk/>
            <pc:sldMk cId="3336789945" sldId="301"/>
            <ac:spMk id="2" creationId="{6ABE78A7-F09F-8045-9459-3771AFBB0CAD}"/>
          </ac:spMkLst>
        </pc:spChg>
        <pc:spChg chg="mod">
          <ac:chgData name="Beverly James" userId="ece8f8aabc239f41" providerId="LiveId" clId="{88293CB2-E36C-4C50-A498-FB32EF1F7CC1}" dt="2024-07-07T03:33:29.643" v="1954" actId="21"/>
          <ac:spMkLst>
            <pc:docMk/>
            <pc:sldMk cId="3336789945" sldId="301"/>
            <ac:spMk id="3" creationId="{1EB3577F-E66E-8F41-9579-1C5D025EBE9B}"/>
          </ac:spMkLst>
        </pc:spChg>
      </pc:sldChg>
      <pc:sldChg chg="modSp mod ord">
        <pc:chgData name="Beverly James" userId="ece8f8aabc239f41" providerId="LiveId" clId="{88293CB2-E36C-4C50-A498-FB32EF1F7CC1}" dt="2024-07-07T03:55:10.603" v="2834" actId="20577"/>
        <pc:sldMkLst>
          <pc:docMk/>
          <pc:sldMk cId="1299464765" sldId="302"/>
        </pc:sldMkLst>
        <pc:spChg chg="mod">
          <ac:chgData name="Beverly James" userId="ece8f8aabc239f41" providerId="LiveId" clId="{88293CB2-E36C-4C50-A498-FB32EF1F7CC1}" dt="2024-07-07T03:36:57.862" v="1994" actId="20577"/>
          <ac:spMkLst>
            <pc:docMk/>
            <pc:sldMk cId="1299464765" sldId="302"/>
            <ac:spMk id="2" creationId="{671727E4-C25A-5348-B3D1-700B796CD306}"/>
          </ac:spMkLst>
        </pc:spChg>
        <pc:spChg chg="mod">
          <ac:chgData name="Beverly James" userId="ece8f8aabc239f41" providerId="LiveId" clId="{88293CB2-E36C-4C50-A498-FB32EF1F7CC1}" dt="2024-07-07T03:55:10.603" v="2834" actId="20577"/>
          <ac:spMkLst>
            <pc:docMk/>
            <pc:sldMk cId="1299464765" sldId="302"/>
            <ac:spMk id="3" creationId="{1755CD72-75E9-DF4B-AB16-4660E1839639}"/>
          </ac:spMkLst>
        </pc:spChg>
      </pc:sldChg>
      <pc:sldChg chg="del">
        <pc:chgData name="Beverly James" userId="ece8f8aabc239f41" providerId="LiveId" clId="{88293CB2-E36C-4C50-A498-FB32EF1F7CC1}" dt="2024-07-07T03:53:27.107" v="2718" actId="47"/>
        <pc:sldMkLst>
          <pc:docMk/>
          <pc:sldMk cId="3933548262" sldId="303"/>
        </pc:sldMkLst>
      </pc:sldChg>
      <pc:sldChg chg="modSp mod ord">
        <pc:chgData name="Beverly James" userId="ece8f8aabc239f41" providerId="LiveId" clId="{88293CB2-E36C-4C50-A498-FB32EF1F7CC1}" dt="2024-07-07T03:03:09.014" v="1179" actId="207"/>
        <pc:sldMkLst>
          <pc:docMk/>
          <pc:sldMk cId="1785789493" sldId="304"/>
        </pc:sldMkLst>
        <pc:spChg chg="mod">
          <ac:chgData name="Beverly James" userId="ece8f8aabc239f41" providerId="LiveId" clId="{88293CB2-E36C-4C50-A498-FB32EF1F7CC1}" dt="2024-07-07T03:03:09.014" v="1179" actId="207"/>
          <ac:spMkLst>
            <pc:docMk/>
            <pc:sldMk cId="1785789493" sldId="304"/>
            <ac:spMk id="2" creationId="{6ABE78A7-F09F-8045-9459-3771AFBB0CAD}"/>
          </ac:spMkLst>
        </pc:spChg>
        <pc:spChg chg="mod">
          <ac:chgData name="Beverly James" userId="ece8f8aabc239f41" providerId="LiveId" clId="{88293CB2-E36C-4C50-A498-FB32EF1F7CC1}" dt="2024-07-07T02:59:42.926" v="1175" actId="21"/>
          <ac:spMkLst>
            <pc:docMk/>
            <pc:sldMk cId="1785789493" sldId="304"/>
            <ac:spMk id="3" creationId="{1EB3577F-E66E-8F41-9579-1C5D025EBE9B}"/>
          </ac:spMkLst>
        </pc:spChg>
      </pc:sldChg>
      <pc:sldChg chg="ord">
        <pc:chgData name="Beverly James" userId="ece8f8aabc239f41" providerId="LiveId" clId="{88293CB2-E36C-4C50-A498-FB32EF1F7CC1}" dt="2024-07-07T02:30:26.171" v="215"/>
        <pc:sldMkLst>
          <pc:docMk/>
          <pc:sldMk cId="2213766381" sldId="306"/>
        </pc:sldMkLst>
      </pc:sldChg>
      <pc:sldChg chg="addSp delSp modSp mod ord">
        <pc:chgData name="Beverly James" userId="ece8f8aabc239f41" providerId="LiveId" clId="{88293CB2-E36C-4C50-A498-FB32EF1F7CC1}" dt="2024-07-07T04:20:27.281" v="3514" actId="962"/>
        <pc:sldMkLst>
          <pc:docMk/>
          <pc:sldMk cId="790935894" sldId="308"/>
        </pc:sldMkLst>
        <pc:spChg chg="mod">
          <ac:chgData name="Beverly James" userId="ece8f8aabc239f41" providerId="LiveId" clId="{88293CB2-E36C-4C50-A498-FB32EF1F7CC1}" dt="2024-07-07T04:02:14.139" v="3156" actId="20577"/>
          <ac:spMkLst>
            <pc:docMk/>
            <pc:sldMk cId="790935894" sldId="308"/>
            <ac:spMk id="2" creationId="{671727E4-C25A-5348-B3D1-700B796CD306}"/>
          </ac:spMkLst>
        </pc:spChg>
        <pc:spChg chg="mod">
          <ac:chgData name="Beverly James" userId="ece8f8aabc239f41" providerId="LiveId" clId="{88293CB2-E36C-4C50-A498-FB32EF1F7CC1}" dt="2024-07-07T04:08:53.446" v="3237" actId="20577"/>
          <ac:spMkLst>
            <pc:docMk/>
            <pc:sldMk cId="790935894" sldId="308"/>
            <ac:spMk id="3" creationId="{1755CD72-75E9-DF4B-AB16-4660E1839639}"/>
          </ac:spMkLst>
        </pc:spChg>
        <pc:spChg chg="del">
          <ac:chgData name="Beverly James" userId="ece8f8aabc239f41" providerId="LiveId" clId="{88293CB2-E36C-4C50-A498-FB32EF1F7CC1}" dt="2024-07-07T04:20:19.734" v="3510" actId="931"/>
          <ac:spMkLst>
            <pc:docMk/>
            <pc:sldMk cId="790935894" sldId="308"/>
            <ac:spMk id="6" creationId="{54692B8D-7C1A-7A4D-9753-D99AFE543007}"/>
          </ac:spMkLst>
        </pc:spChg>
        <pc:picChg chg="add mod">
          <ac:chgData name="Beverly James" userId="ece8f8aabc239f41" providerId="LiveId" clId="{88293CB2-E36C-4C50-A498-FB32EF1F7CC1}" dt="2024-07-07T04:20:27.281" v="3514" actId="962"/>
          <ac:picMkLst>
            <pc:docMk/>
            <pc:sldMk cId="790935894" sldId="308"/>
            <ac:picMk id="8" creationId="{D410C5EB-3ECE-D600-18F7-543DFC8FDD8B}"/>
          </ac:picMkLst>
        </pc:picChg>
      </pc:sldChg>
      <pc:sldChg chg="addSp delSp modSp mod">
        <pc:chgData name="Beverly James" userId="ece8f8aabc239f41" providerId="LiveId" clId="{88293CB2-E36C-4C50-A498-FB32EF1F7CC1}" dt="2024-07-07T04:38:03.789" v="3924" actId="26606"/>
        <pc:sldMkLst>
          <pc:docMk/>
          <pc:sldMk cId="172769224" sldId="309"/>
        </pc:sldMkLst>
        <pc:spChg chg="mod">
          <ac:chgData name="Beverly James" userId="ece8f8aabc239f41" providerId="LiveId" clId="{88293CB2-E36C-4C50-A498-FB32EF1F7CC1}" dt="2024-07-07T04:38:03.789" v="3924" actId="26606"/>
          <ac:spMkLst>
            <pc:docMk/>
            <pc:sldMk cId="172769224" sldId="309"/>
            <ac:spMk id="2" creationId="{6ABE78A7-F09F-8045-9459-3771AFBB0CAD}"/>
          </ac:spMkLst>
        </pc:spChg>
        <pc:spChg chg="mod">
          <ac:chgData name="Beverly James" userId="ece8f8aabc239f41" providerId="LiveId" clId="{88293CB2-E36C-4C50-A498-FB32EF1F7CC1}" dt="2024-07-07T04:38:03.789" v="3924" actId="26606"/>
          <ac:spMkLst>
            <pc:docMk/>
            <pc:sldMk cId="172769224" sldId="309"/>
            <ac:spMk id="3" creationId="{1EB3577F-E66E-8F41-9579-1C5D025EBE9B}"/>
          </ac:spMkLst>
        </pc:spChg>
        <pc:spChg chg="mod">
          <ac:chgData name="Beverly James" userId="ece8f8aabc239f41" providerId="LiveId" clId="{88293CB2-E36C-4C50-A498-FB32EF1F7CC1}" dt="2024-07-07T04:38:03.789" v="3924" actId="26606"/>
          <ac:spMkLst>
            <pc:docMk/>
            <pc:sldMk cId="172769224" sldId="309"/>
            <ac:spMk id="5" creationId="{F6794AF5-0AD4-44B7-401A-D50F8AEE6154}"/>
          </ac:spMkLst>
        </pc:spChg>
        <pc:spChg chg="del">
          <ac:chgData name="Beverly James" userId="ece8f8aabc239f41" providerId="LiveId" clId="{88293CB2-E36C-4C50-A498-FB32EF1F7CC1}" dt="2024-07-07T04:38:03.789" v="3924" actId="26606"/>
          <ac:spMkLst>
            <pc:docMk/>
            <pc:sldMk cId="172769224" sldId="309"/>
            <ac:spMk id="11" creationId="{F13C74B1-5B17-4795-BED0-7140497B445A}"/>
          </ac:spMkLst>
        </pc:spChg>
        <pc:spChg chg="del">
          <ac:chgData name="Beverly James" userId="ece8f8aabc239f41" providerId="LiveId" clId="{88293CB2-E36C-4C50-A498-FB32EF1F7CC1}" dt="2024-07-07T04:38:03.789" v="3924" actId="26606"/>
          <ac:spMkLst>
            <pc:docMk/>
            <pc:sldMk cId="172769224" sldId="309"/>
            <ac:spMk id="13" creationId="{D4974D33-8DC5-464E-8C6D-BE58F0669C17}"/>
          </ac:spMkLst>
        </pc:spChg>
        <pc:spChg chg="add">
          <ac:chgData name="Beverly James" userId="ece8f8aabc239f41" providerId="LiveId" clId="{88293CB2-E36C-4C50-A498-FB32EF1F7CC1}" dt="2024-07-07T04:38:03.789" v="3924" actId="26606"/>
          <ac:spMkLst>
            <pc:docMk/>
            <pc:sldMk cId="172769224" sldId="309"/>
            <ac:spMk id="18" creationId="{F13C74B1-5B17-4795-BED0-7140497B445A}"/>
          </ac:spMkLst>
        </pc:spChg>
        <pc:spChg chg="add">
          <ac:chgData name="Beverly James" userId="ece8f8aabc239f41" providerId="LiveId" clId="{88293CB2-E36C-4C50-A498-FB32EF1F7CC1}" dt="2024-07-07T04:38:03.789" v="3924" actId="26606"/>
          <ac:spMkLst>
            <pc:docMk/>
            <pc:sldMk cId="172769224" sldId="309"/>
            <ac:spMk id="20" creationId="{D4974D33-8DC5-464E-8C6D-BE58F0669C17}"/>
          </ac:spMkLst>
        </pc:spChg>
        <pc:picChg chg="del">
          <ac:chgData name="Beverly James" userId="ece8f8aabc239f41" providerId="LiveId" clId="{88293CB2-E36C-4C50-A498-FB32EF1F7CC1}" dt="2024-07-07T04:37:27.419" v="3920" actId="478"/>
          <ac:picMkLst>
            <pc:docMk/>
            <pc:sldMk cId="172769224" sldId="309"/>
            <ac:picMk id="6" creationId="{81097C0F-54EC-5262-4B8F-6F55C2DB088E}"/>
          </ac:picMkLst>
        </pc:picChg>
        <pc:picChg chg="add mod ord">
          <ac:chgData name="Beverly James" userId="ece8f8aabc239f41" providerId="LiveId" clId="{88293CB2-E36C-4C50-A498-FB32EF1F7CC1}" dt="2024-07-07T04:38:03.789" v="3924" actId="26606"/>
          <ac:picMkLst>
            <pc:docMk/>
            <pc:sldMk cId="172769224" sldId="309"/>
            <ac:picMk id="8" creationId="{19743655-287A-FD54-8415-2D4E8C309E87}"/>
          </ac:picMkLst>
        </pc:picChg>
      </pc:sldChg>
      <pc:sldChg chg="del">
        <pc:chgData name="Beverly James" userId="ece8f8aabc239f41" providerId="LiveId" clId="{88293CB2-E36C-4C50-A498-FB32EF1F7CC1}" dt="2024-07-07T02:17:13.458" v="1" actId="47"/>
        <pc:sldMkLst>
          <pc:docMk/>
          <pc:sldMk cId="180770775" sldId="311"/>
        </pc:sldMkLst>
      </pc:sldChg>
      <pc:sldChg chg="del">
        <pc:chgData name="Beverly James" userId="ece8f8aabc239f41" providerId="LiveId" clId="{88293CB2-E36C-4C50-A498-FB32EF1F7CC1}" dt="2024-07-07T02:17:14.492" v="2" actId="47"/>
        <pc:sldMkLst>
          <pc:docMk/>
          <pc:sldMk cId="799035218" sldId="312"/>
        </pc:sldMkLst>
      </pc:sldChg>
      <pc:sldChg chg="del">
        <pc:chgData name="Beverly James" userId="ece8f8aabc239f41" providerId="LiveId" clId="{88293CB2-E36C-4C50-A498-FB32EF1F7CC1}" dt="2024-07-07T02:17:12.121" v="0" actId="47"/>
        <pc:sldMkLst>
          <pc:docMk/>
          <pc:sldMk cId="342176560" sldId="313"/>
        </pc:sldMkLst>
      </pc:sldChg>
      <pc:sldChg chg="delSp modSp mod">
        <pc:chgData name="Beverly James" userId="ece8f8aabc239f41" providerId="LiveId" clId="{88293CB2-E36C-4C50-A498-FB32EF1F7CC1}" dt="2024-07-07T02:21:26.581" v="59" actId="20577"/>
        <pc:sldMkLst>
          <pc:docMk/>
          <pc:sldMk cId="3951577397" sldId="314"/>
        </pc:sldMkLst>
        <pc:spChg chg="mod">
          <ac:chgData name="Beverly James" userId="ece8f8aabc239f41" providerId="LiveId" clId="{88293CB2-E36C-4C50-A498-FB32EF1F7CC1}" dt="2024-07-07T02:21:26.581" v="59" actId="20577"/>
          <ac:spMkLst>
            <pc:docMk/>
            <pc:sldMk cId="3951577397" sldId="314"/>
            <ac:spMk id="3" creationId="{1EB3577F-E66E-8F41-9579-1C5D025EBE9B}"/>
          </ac:spMkLst>
        </pc:spChg>
        <pc:picChg chg="del">
          <ac:chgData name="Beverly James" userId="ece8f8aabc239f41" providerId="LiveId" clId="{88293CB2-E36C-4C50-A498-FB32EF1F7CC1}" dt="2024-07-07T02:20:07.993" v="3" actId="478"/>
          <ac:picMkLst>
            <pc:docMk/>
            <pc:sldMk cId="3951577397" sldId="314"/>
            <ac:picMk id="6" creationId="{84C9CD2C-BEB7-6A88-993C-880D9CF37F68}"/>
          </ac:picMkLst>
        </pc:picChg>
      </pc:sldChg>
      <pc:sldChg chg="modSp mod">
        <pc:chgData name="Beverly James" userId="ece8f8aabc239f41" providerId="LiveId" clId="{88293CB2-E36C-4C50-A498-FB32EF1F7CC1}" dt="2024-07-07T02:22:41.400" v="170" actId="5793"/>
        <pc:sldMkLst>
          <pc:docMk/>
          <pc:sldMk cId="4237744377" sldId="315"/>
        </pc:sldMkLst>
        <pc:spChg chg="mod">
          <ac:chgData name="Beverly James" userId="ece8f8aabc239f41" providerId="LiveId" clId="{88293CB2-E36C-4C50-A498-FB32EF1F7CC1}" dt="2024-07-07T02:22:41.400" v="170" actId="5793"/>
          <ac:spMkLst>
            <pc:docMk/>
            <pc:sldMk cId="4237744377" sldId="315"/>
            <ac:spMk id="3" creationId="{1EB3577F-E66E-8F41-9579-1C5D025EBE9B}"/>
          </ac:spMkLst>
        </pc:spChg>
      </pc:sldChg>
      <pc:sldChg chg="modSp mod">
        <pc:chgData name="Beverly James" userId="ece8f8aabc239f41" providerId="LiveId" clId="{88293CB2-E36C-4C50-A498-FB32EF1F7CC1}" dt="2024-07-07T02:23:19.135" v="171" actId="20577"/>
        <pc:sldMkLst>
          <pc:docMk/>
          <pc:sldMk cId="3768437901" sldId="316"/>
        </pc:sldMkLst>
        <pc:spChg chg="mod">
          <ac:chgData name="Beverly James" userId="ece8f8aabc239f41" providerId="LiveId" clId="{88293CB2-E36C-4C50-A498-FB32EF1F7CC1}" dt="2024-07-07T02:23:19.135" v="171" actId="20577"/>
          <ac:spMkLst>
            <pc:docMk/>
            <pc:sldMk cId="3768437901" sldId="316"/>
            <ac:spMk id="3" creationId="{1EB3577F-E66E-8F41-9579-1C5D025EBE9B}"/>
          </ac:spMkLst>
        </pc:spChg>
      </pc:sldChg>
      <pc:sldChg chg="addSp delSp modSp mod">
        <pc:chgData name="Beverly James" userId="ece8f8aabc239f41" providerId="LiveId" clId="{88293CB2-E36C-4C50-A498-FB32EF1F7CC1}" dt="2024-07-07T02:28:14.958" v="209" actId="207"/>
        <pc:sldMkLst>
          <pc:docMk/>
          <pc:sldMk cId="519024809" sldId="317"/>
        </pc:sldMkLst>
        <pc:spChg chg="mod">
          <ac:chgData name="Beverly James" userId="ece8f8aabc239f41" providerId="LiveId" clId="{88293CB2-E36C-4C50-A498-FB32EF1F7CC1}" dt="2024-07-07T02:28:14.958" v="209" actId="207"/>
          <ac:spMkLst>
            <pc:docMk/>
            <pc:sldMk cId="519024809" sldId="317"/>
            <ac:spMk id="2" creationId="{671727E4-C25A-5348-B3D1-700B796CD306}"/>
          </ac:spMkLst>
        </pc:spChg>
        <pc:spChg chg="mod">
          <ac:chgData name="Beverly James" userId="ece8f8aabc239f41" providerId="LiveId" clId="{88293CB2-E36C-4C50-A498-FB32EF1F7CC1}" dt="2024-07-07T02:28:04.329" v="206" actId="207"/>
          <ac:spMkLst>
            <pc:docMk/>
            <pc:sldMk cId="519024809" sldId="317"/>
            <ac:spMk id="3" creationId="{1755CD72-75E9-DF4B-AB16-4660E1839639}"/>
          </ac:spMkLst>
        </pc:spChg>
        <pc:spChg chg="mod">
          <ac:chgData name="Beverly James" userId="ece8f8aabc239f41" providerId="LiveId" clId="{88293CB2-E36C-4C50-A498-FB32EF1F7CC1}" dt="2024-07-07T02:27:39.304" v="204" actId="26606"/>
          <ac:spMkLst>
            <pc:docMk/>
            <pc:sldMk cId="519024809" sldId="317"/>
            <ac:spMk id="4" creationId="{CB6DA70A-04E2-A749-8491-6D767A89E356}"/>
          </ac:spMkLst>
        </pc:spChg>
        <pc:spChg chg="mod">
          <ac:chgData name="Beverly James" userId="ece8f8aabc239f41" providerId="LiveId" clId="{88293CB2-E36C-4C50-A498-FB32EF1F7CC1}" dt="2024-07-07T02:27:39.304" v="204" actId="26606"/>
          <ac:spMkLst>
            <pc:docMk/>
            <pc:sldMk cId="519024809" sldId="317"/>
            <ac:spMk id="5" creationId="{B1338E9E-F727-144A-4A6F-13C4CC92D2EB}"/>
          </ac:spMkLst>
        </pc:spChg>
        <pc:spChg chg="del">
          <ac:chgData name="Beverly James" userId="ece8f8aabc239f41" providerId="LiveId" clId="{88293CB2-E36C-4C50-A498-FB32EF1F7CC1}" dt="2024-07-07T02:27:39.304" v="204" actId="26606"/>
          <ac:spMkLst>
            <pc:docMk/>
            <pc:sldMk cId="519024809" sldId="317"/>
            <ac:spMk id="21" creationId="{F94AA2BD-2E3F-4B1D-8127-5744B8115311}"/>
          </ac:spMkLst>
        </pc:spChg>
        <pc:spChg chg="del">
          <ac:chgData name="Beverly James" userId="ece8f8aabc239f41" providerId="LiveId" clId="{88293CB2-E36C-4C50-A498-FB32EF1F7CC1}" dt="2024-07-07T02:27:39.304" v="204" actId="26606"/>
          <ac:spMkLst>
            <pc:docMk/>
            <pc:sldMk cId="519024809" sldId="317"/>
            <ac:spMk id="23" creationId="{4BD02261-2DC8-4AA8-9E16-7751AE892445}"/>
          </ac:spMkLst>
        </pc:spChg>
        <pc:spChg chg="del">
          <ac:chgData name="Beverly James" userId="ece8f8aabc239f41" providerId="LiveId" clId="{88293CB2-E36C-4C50-A498-FB32EF1F7CC1}" dt="2024-07-07T02:27:39.304" v="204" actId="26606"/>
          <ac:spMkLst>
            <pc:docMk/>
            <pc:sldMk cId="519024809" sldId="317"/>
            <ac:spMk id="25" creationId="{3D752CF2-2291-40B5-B462-C17B174C10BC}"/>
          </ac:spMkLst>
        </pc:spChg>
        <pc:spChg chg="add">
          <ac:chgData name="Beverly James" userId="ece8f8aabc239f41" providerId="LiveId" clId="{88293CB2-E36C-4C50-A498-FB32EF1F7CC1}" dt="2024-07-07T02:27:39.304" v="204" actId="26606"/>
          <ac:spMkLst>
            <pc:docMk/>
            <pc:sldMk cId="519024809" sldId="317"/>
            <ac:spMk id="30" creationId="{F13C74B1-5B17-4795-BED0-7140497B445A}"/>
          </ac:spMkLst>
        </pc:spChg>
        <pc:spChg chg="add">
          <ac:chgData name="Beverly James" userId="ece8f8aabc239f41" providerId="LiveId" clId="{88293CB2-E36C-4C50-A498-FB32EF1F7CC1}" dt="2024-07-07T02:27:39.304" v="204" actId="26606"/>
          <ac:spMkLst>
            <pc:docMk/>
            <pc:sldMk cId="519024809" sldId="317"/>
            <ac:spMk id="32" creationId="{D4974D33-8DC5-464E-8C6D-BE58F0669C17}"/>
          </ac:spMkLst>
        </pc:spChg>
        <pc:picChg chg="del">
          <ac:chgData name="Beverly James" userId="ece8f8aabc239f41" providerId="LiveId" clId="{88293CB2-E36C-4C50-A498-FB32EF1F7CC1}" dt="2024-07-07T02:27:09.349" v="200" actId="478"/>
          <ac:picMkLst>
            <pc:docMk/>
            <pc:sldMk cId="519024809" sldId="317"/>
            <ac:picMk id="6" creationId="{C77BC224-0F12-0245-3B3F-49B19477A2EB}"/>
          </ac:picMkLst>
        </pc:picChg>
        <pc:picChg chg="add mod ord">
          <ac:chgData name="Beverly James" userId="ece8f8aabc239f41" providerId="LiveId" clId="{88293CB2-E36C-4C50-A498-FB32EF1F7CC1}" dt="2024-07-07T02:27:39.304" v="204" actId="26606"/>
          <ac:picMkLst>
            <pc:docMk/>
            <pc:sldMk cId="519024809" sldId="317"/>
            <ac:picMk id="8" creationId="{61780353-9DE6-F703-2ADA-1262EE0A09CF}"/>
          </ac:picMkLst>
        </pc:picChg>
      </pc:sldChg>
      <pc:sldChg chg="addSp delSp modSp mod">
        <pc:chgData name="Beverly James" userId="ece8f8aabc239f41" providerId="LiveId" clId="{88293CB2-E36C-4C50-A498-FB32EF1F7CC1}" dt="2024-07-07T03:23:40.065" v="1589" actId="207"/>
        <pc:sldMkLst>
          <pc:docMk/>
          <pc:sldMk cId="713199670" sldId="319"/>
        </pc:sldMkLst>
        <pc:spChg chg="mod">
          <ac:chgData name="Beverly James" userId="ece8f8aabc239f41" providerId="LiveId" clId="{88293CB2-E36C-4C50-A498-FB32EF1F7CC1}" dt="2024-07-07T03:20:20.492" v="1401" actId="207"/>
          <ac:spMkLst>
            <pc:docMk/>
            <pc:sldMk cId="713199670" sldId="319"/>
            <ac:spMk id="2" creationId="{6ABE78A7-F09F-8045-9459-3771AFBB0CAD}"/>
          </ac:spMkLst>
        </pc:spChg>
        <pc:spChg chg="mod">
          <ac:chgData name="Beverly James" userId="ece8f8aabc239f41" providerId="LiveId" clId="{88293CB2-E36C-4C50-A498-FB32EF1F7CC1}" dt="2024-07-07T03:23:40.065" v="1589" actId="207"/>
          <ac:spMkLst>
            <pc:docMk/>
            <pc:sldMk cId="713199670" sldId="319"/>
            <ac:spMk id="3" creationId="{1EB3577F-E66E-8F41-9579-1C5D025EBE9B}"/>
          </ac:spMkLst>
        </pc:spChg>
        <pc:spChg chg="mod">
          <ac:chgData name="Beverly James" userId="ece8f8aabc239f41" providerId="LiveId" clId="{88293CB2-E36C-4C50-A498-FB32EF1F7CC1}" dt="2024-07-07T03:20:12.202" v="1400" actId="26606"/>
          <ac:spMkLst>
            <pc:docMk/>
            <pc:sldMk cId="713199670" sldId="319"/>
            <ac:spMk id="5" creationId="{D73BC2F7-6432-9193-B1DF-FB67B8D5409E}"/>
          </ac:spMkLst>
        </pc:spChg>
        <pc:spChg chg="del">
          <ac:chgData name="Beverly James" userId="ece8f8aabc239f41" providerId="LiveId" clId="{88293CB2-E36C-4C50-A498-FB32EF1F7CC1}" dt="2024-07-07T03:20:12.202" v="1400" actId="26606"/>
          <ac:spMkLst>
            <pc:docMk/>
            <pc:sldMk cId="713199670" sldId="319"/>
            <ac:spMk id="11" creationId="{F13C74B1-5B17-4795-BED0-7140497B445A}"/>
          </ac:spMkLst>
        </pc:spChg>
        <pc:spChg chg="del">
          <ac:chgData name="Beverly James" userId="ece8f8aabc239f41" providerId="LiveId" clId="{88293CB2-E36C-4C50-A498-FB32EF1F7CC1}" dt="2024-07-07T03:20:12.202" v="1400" actId="26606"/>
          <ac:spMkLst>
            <pc:docMk/>
            <pc:sldMk cId="713199670" sldId="319"/>
            <ac:spMk id="13" creationId="{D4974D33-8DC5-464E-8C6D-BE58F0669C17}"/>
          </ac:spMkLst>
        </pc:spChg>
        <pc:spChg chg="add">
          <ac:chgData name="Beverly James" userId="ece8f8aabc239f41" providerId="LiveId" clId="{88293CB2-E36C-4C50-A498-FB32EF1F7CC1}" dt="2024-07-07T03:20:12.202" v="1400" actId="26606"/>
          <ac:spMkLst>
            <pc:docMk/>
            <pc:sldMk cId="713199670" sldId="319"/>
            <ac:spMk id="18" creationId="{F13C74B1-5B17-4795-BED0-7140497B445A}"/>
          </ac:spMkLst>
        </pc:spChg>
        <pc:spChg chg="add">
          <ac:chgData name="Beverly James" userId="ece8f8aabc239f41" providerId="LiveId" clId="{88293CB2-E36C-4C50-A498-FB32EF1F7CC1}" dt="2024-07-07T03:20:12.202" v="1400" actId="26606"/>
          <ac:spMkLst>
            <pc:docMk/>
            <pc:sldMk cId="713199670" sldId="319"/>
            <ac:spMk id="20" creationId="{D4974D33-8DC5-464E-8C6D-BE58F0669C17}"/>
          </ac:spMkLst>
        </pc:spChg>
        <pc:picChg chg="del">
          <ac:chgData name="Beverly James" userId="ece8f8aabc239f41" providerId="LiveId" clId="{88293CB2-E36C-4C50-A498-FB32EF1F7CC1}" dt="2024-07-07T03:19:46.515" v="1396" actId="478"/>
          <ac:picMkLst>
            <pc:docMk/>
            <pc:sldMk cId="713199670" sldId="319"/>
            <ac:picMk id="6" creationId="{99C3DC4A-2456-907F-469B-C1877209BD13}"/>
          </ac:picMkLst>
        </pc:picChg>
        <pc:picChg chg="add mod ord">
          <ac:chgData name="Beverly James" userId="ece8f8aabc239f41" providerId="LiveId" clId="{88293CB2-E36C-4C50-A498-FB32EF1F7CC1}" dt="2024-07-07T03:20:12.202" v="1400" actId="26606"/>
          <ac:picMkLst>
            <pc:docMk/>
            <pc:sldMk cId="713199670" sldId="319"/>
            <ac:picMk id="8" creationId="{CA140E29-5393-5900-37FB-12009293E008}"/>
          </ac:picMkLst>
        </pc:picChg>
      </pc:sldChg>
      <pc:sldChg chg="modSp mod ord">
        <pc:chgData name="Beverly James" userId="ece8f8aabc239f41" providerId="LiveId" clId="{88293CB2-E36C-4C50-A498-FB32EF1F7CC1}" dt="2024-07-07T04:27:04.213" v="3875" actId="12"/>
        <pc:sldMkLst>
          <pc:docMk/>
          <pc:sldMk cId="1834300002" sldId="320"/>
        </pc:sldMkLst>
        <pc:spChg chg="mod">
          <ac:chgData name="Beverly James" userId="ece8f8aabc239f41" providerId="LiveId" clId="{88293CB2-E36C-4C50-A498-FB32EF1F7CC1}" dt="2024-07-07T03:49:26.954" v="2358" actId="207"/>
          <ac:spMkLst>
            <pc:docMk/>
            <pc:sldMk cId="1834300002" sldId="320"/>
            <ac:spMk id="2" creationId="{6ABE78A7-F09F-8045-9459-3771AFBB0CAD}"/>
          </ac:spMkLst>
        </pc:spChg>
        <pc:spChg chg="mod">
          <ac:chgData name="Beverly James" userId="ece8f8aabc239f41" providerId="LiveId" clId="{88293CB2-E36C-4C50-A498-FB32EF1F7CC1}" dt="2024-07-07T04:27:04.213" v="3875" actId="12"/>
          <ac:spMkLst>
            <pc:docMk/>
            <pc:sldMk cId="1834300002" sldId="320"/>
            <ac:spMk id="3" creationId="{1EB3577F-E66E-8F41-9579-1C5D025EBE9B}"/>
          </ac:spMkLst>
        </pc:spChg>
      </pc:sldChg>
      <pc:sldChg chg="modSp mod ord">
        <pc:chgData name="Beverly James" userId="ece8f8aabc239f41" providerId="LiveId" clId="{88293CB2-E36C-4C50-A498-FB32EF1F7CC1}" dt="2024-07-07T02:51:00.830" v="1032" actId="20577"/>
        <pc:sldMkLst>
          <pc:docMk/>
          <pc:sldMk cId="507197670" sldId="321"/>
        </pc:sldMkLst>
        <pc:spChg chg="mod">
          <ac:chgData name="Beverly James" userId="ece8f8aabc239f41" providerId="LiveId" clId="{88293CB2-E36C-4C50-A498-FB32EF1F7CC1}" dt="2024-07-07T02:47:01.676" v="665" actId="20577"/>
          <ac:spMkLst>
            <pc:docMk/>
            <pc:sldMk cId="507197670" sldId="321"/>
            <ac:spMk id="2" creationId="{671727E4-C25A-5348-B3D1-700B796CD306}"/>
          </ac:spMkLst>
        </pc:spChg>
        <pc:spChg chg="mod">
          <ac:chgData name="Beverly James" userId="ece8f8aabc239f41" providerId="LiveId" clId="{88293CB2-E36C-4C50-A498-FB32EF1F7CC1}" dt="2024-07-07T02:51:00.830" v="1032" actId="20577"/>
          <ac:spMkLst>
            <pc:docMk/>
            <pc:sldMk cId="507197670" sldId="321"/>
            <ac:spMk id="3" creationId="{1755CD72-75E9-DF4B-AB16-4660E1839639}"/>
          </ac:spMkLst>
        </pc:spChg>
      </pc:sldChg>
      <pc:sldChg chg="addSp delSp modSp mod">
        <pc:chgData name="Beverly James" userId="ece8f8aabc239f41" providerId="LiveId" clId="{88293CB2-E36C-4C50-A498-FB32EF1F7CC1}" dt="2024-07-07T04:00:54.601" v="3137" actId="26606"/>
        <pc:sldMkLst>
          <pc:docMk/>
          <pc:sldMk cId="3688551006" sldId="322"/>
        </pc:sldMkLst>
        <pc:spChg chg="mod">
          <ac:chgData name="Beverly James" userId="ece8f8aabc239f41" providerId="LiveId" clId="{88293CB2-E36C-4C50-A498-FB32EF1F7CC1}" dt="2024-07-07T04:00:54.601" v="3137" actId="26606"/>
          <ac:spMkLst>
            <pc:docMk/>
            <pc:sldMk cId="3688551006" sldId="322"/>
            <ac:spMk id="2" creationId="{6ABE78A7-F09F-8045-9459-3771AFBB0CAD}"/>
          </ac:spMkLst>
        </pc:spChg>
        <pc:spChg chg="mod">
          <ac:chgData name="Beverly James" userId="ece8f8aabc239f41" providerId="LiveId" clId="{88293CB2-E36C-4C50-A498-FB32EF1F7CC1}" dt="2024-07-07T04:00:54.601" v="3137" actId="26606"/>
          <ac:spMkLst>
            <pc:docMk/>
            <pc:sldMk cId="3688551006" sldId="322"/>
            <ac:spMk id="3" creationId="{1EB3577F-E66E-8F41-9579-1C5D025EBE9B}"/>
          </ac:spMkLst>
        </pc:spChg>
        <pc:spChg chg="mod">
          <ac:chgData name="Beverly James" userId="ece8f8aabc239f41" providerId="LiveId" clId="{88293CB2-E36C-4C50-A498-FB32EF1F7CC1}" dt="2024-07-07T04:00:54.601" v="3137" actId="26606"/>
          <ac:spMkLst>
            <pc:docMk/>
            <pc:sldMk cId="3688551006" sldId="322"/>
            <ac:spMk id="4" creationId="{63EB7F73-9776-974B-AEAC-D1EF800597EA}"/>
          </ac:spMkLst>
        </pc:spChg>
        <pc:spChg chg="mod">
          <ac:chgData name="Beverly James" userId="ece8f8aabc239f41" providerId="LiveId" clId="{88293CB2-E36C-4C50-A498-FB32EF1F7CC1}" dt="2024-07-07T04:00:54.601" v="3137" actId="26606"/>
          <ac:spMkLst>
            <pc:docMk/>
            <pc:sldMk cId="3688551006" sldId="322"/>
            <ac:spMk id="5" creationId="{DFFF6C85-3343-DEC1-2A59-05743D6A98EF}"/>
          </ac:spMkLst>
        </pc:spChg>
        <pc:spChg chg="add">
          <ac:chgData name="Beverly James" userId="ece8f8aabc239f41" providerId="LiveId" clId="{88293CB2-E36C-4C50-A498-FB32EF1F7CC1}" dt="2024-07-07T04:00:54.601" v="3137" actId="26606"/>
          <ac:spMkLst>
            <pc:docMk/>
            <pc:sldMk cId="3688551006" sldId="322"/>
            <ac:spMk id="13" creationId="{2B97F24A-32CE-4C1C-A50D-3016B394DCFB}"/>
          </ac:spMkLst>
        </pc:spChg>
        <pc:spChg chg="add">
          <ac:chgData name="Beverly James" userId="ece8f8aabc239f41" providerId="LiveId" clId="{88293CB2-E36C-4C50-A498-FB32EF1F7CC1}" dt="2024-07-07T04:00:54.601" v="3137" actId="26606"/>
          <ac:spMkLst>
            <pc:docMk/>
            <pc:sldMk cId="3688551006" sldId="322"/>
            <ac:spMk id="15" creationId="{6357EC4F-235E-4222-A36F-C7878ACE37F2}"/>
          </ac:spMkLst>
        </pc:spChg>
        <pc:picChg chg="del">
          <ac:chgData name="Beverly James" userId="ece8f8aabc239f41" providerId="LiveId" clId="{88293CB2-E36C-4C50-A498-FB32EF1F7CC1}" dt="2024-07-07T03:57:15.185" v="3133" actId="478"/>
          <ac:picMkLst>
            <pc:docMk/>
            <pc:sldMk cId="3688551006" sldId="322"/>
            <ac:picMk id="6" creationId="{054174AE-9522-9C99-4C70-7068D0E4463B}"/>
          </ac:picMkLst>
        </pc:picChg>
        <pc:picChg chg="add mod ord">
          <ac:chgData name="Beverly James" userId="ece8f8aabc239f41" providerId="LiveId" clId="{88293CB2-E36C-4C50-A498-FB32EF1F7CC1}" dt="2024-07-07T04:00:54.601" v="3137" actId="26606"/>
          <ac:picMkLst>
            <pc:docMk/>
            <pc:sldMk cId="3688551006" sldId="322"/>
            <ac:picMk id="8" creationId="{1390C71E-A838-E361-E7AE-4FBC371973AB}"/>
          </ac:picMkLst>
        </pc:picChg>
      </pc:sldChg>
      <pc:sldChg chg="modSp mod ord">
        <pc:chgData name="Beverly James" userId="ece8f8aabc239f41" providerId="LiveId" clId="{88293CB2-E36C-4C50-A498-FB32EF1F7CC1}" dt="2024-07-07T03:04:01.556" v="1216" actId="113"/>
        <pc:sldMkLst>
          <pc:docMk/>
          <pc:sldMk cId="600105799" sldId="323"/>
        </pc:sldMkLst>
        <pc:spChg chg="mod">
          <ac:chgData name="Beverly James" userId="ece8f8aabc239f41" providerId="LiveId" clId="{88293CB2-E36C-4C50-A498-FB32EF1F7CC1}" dt="2024-07-07T03:03:47.608" v="1188" actId="20577"/>
          <ac:spMkLst>
            <pc:docMk/>
            <pc:sldMk cId="600105799" sldId="323"/>
            <ac:spMk id="2" creationId="{671727E4-C25A-5348-B3D1-700B796CD306}"/>
          </ac:spMkLst>
        </pc:spChg>
        <pc:spChg chg="mod">
          <ac:chgData name="Beverly James" userId="ece8f8aabc239f41" providerId="LiveId" clId="{88293CB2-E36C-4C50-A498-FB32EF1F7CC1}" dt="2024-07-07T03:04:01.556" v="1216" actId="113"/>
          <ac:spMkLst>
            <pc:docMk/>
            <pc:sldMk cId="600105799" sldId="323"/>
            <ac:spMk id="3" creationId="{1755CD72-75E9-DF4B-AB16-4660E1839639}"/>
          </ac:spMkLst>
        </pc:spChg>
      </pc:sldChg>
      <pc:sldChg chg="modSp add mod ord">
        <pc:chgData name="Beverly James" userId="ece8f8aabc239f41" providerId="LiveId" clId="{88293CB2-E36C-4C50-A498-FB32EF1F7CC1}" dt="2024-07-07T03:54:14.772" v="2756" actId="20577"/>
        <pc:sldMkLst>
          <pc:docMk/>
          <pc:sldMk cId="1497584681" sldId="324"/>
        </pc:sldMkLst>
        <pc:spChg chg="mod">
          <ac:chgData name="Beverly James" userId="ece8f8aabc239f41" providerId="LiveId" clId="{88293CB2-E36C-4C50-A498-FB32EF1F7CC1}" dt="2024-07-07T03:44:15.261" v="2331" actId="20577"/>
          <ac:spMkLst>
            <pc:docMk/>
            <pc:sldMk cId="1497584681" sldId="324"/>
            <ac:spMk id="2" creationId="{6ABE78A7-F09F-8045-9459-3771AFBB0CAD}"/>
          </ac:spMkLst>
        </pc:spChg>
        <pc:spChg chg="mod">
          <ac:chgData name="Beverly James" userId="ece8f8aabc239f41" providerId="LiveId" clId="{88293CB2-E36C-4C50-A498-FB32EF1F7CC1}" dt="2024-07-07T03:54:14.772" v="2756" actId="20577"/>
          <ac:spMkLst>
            <pc:docMk/>
            <pc:sldMk cId="1497584681" sldId="324"/>
            <ac:spMk id="3" creationId="{1EB3577F-E66E-8F41-9579-1C5D025EBE9B}"/>
          </ac:spMkLst>
        </pc:spChg>
      </pc:sldChg>
      <pc:sldChg chg="modSp add mod ord">
        <pc:chgData name="Beverly James" userId="ece8f8aabc239f41" providerId="LiveId" clId="{88293CB2-E36C-4C50-A498-FB32EF1F7CC1}" dt="2024-07-07T04:18:01.903" v="3509" actId="20577"/>
        <pc:sldMkLst>
          <pc:docMk/>
          <pc:sldMk cId="1063774547" sldId="325"/>
        </pc:sldMkLst>
        <pc:spChg chg="mod">
          <ac:chgData name="Beverly James" userId="ece8f8aabc239f41" providerId="LiveId" clId="{88293CB2-E36C-4C50-A498-FB32EF1F7CC1}" dt="2024-07-07T02:40:53.171" v="583" actId="20577"/>
          <ac:spMkLst>
            <pc:docMk/>
            <pc:sldMk cId="1063774547" sldId="325"/>
            <ac:spMk id="2" creationId="{671727E4-C25A-5348-B3D1-700B796CD306}"/>
          </ac:spMkLst>
        </pc:spChg>
        <pc:spChg chg="mod">
          <ac:chgData name="Beverly James" userId="ece8f8aabc239f41" providerId="LiveId" clId="{88293CB2-E36C-4C50-A498-FB32EF1F7CC1}" dt="2024-07-07T04:18:01.903" v="3509" actId="20577"/>
          <ac:spMkLst>
            <pc:docMk/>
            <pc:sldMk cId="1063774547" sldId="325"/>
            <ac:spMk id="3" creationId="{1755CD72-75E9-DF4B-AB16-4660E1839639}"/>
          </ac:spMkLst>
        </pc:spChg>
      </pc:sldChg>
      <pc:sldChg chg="modSp add mod ord">
        <pc:chgData name="Beverly James" userId="ece8f8aabc239f41" providerId="LiveId" clId="{88293CB2-E36C-4C50-A498-FB32EF1F7CC1}" dt="2024-07-07T04:28:54.258" v="3877" actId="20577"/>
        <pc:sldMkLst>
          <pc:docMk/>
          <pc:sldMk cId="2464924546" sldId="326"/>
        </pc:sldMkLst>
        <pc:spChg chg="mod">
          <ac:chgData name="Beverly James" userId="ece8f8aabc239f41" providerId="LiveId" clId="{88293CB2-E36C-4C50-A498-FB32EF1F7CC1}" dt="2024-07-07T03:53:04.255" v="2717" actId="20577"/>
          <ac:spMkLst>
            <pc:docMk/>
            <pc:sldMk cId="2464924546" sldId="326"/>
            <ac:spMk id="2" creationId="{671727E4-C25A-5348-B3D1-700B796CD306}"/>
          </ac:spMkLst>
        </pc:spChg>
        <pc:spChg chg="mod">
          <ac:chgData name="Beverly James" userId="ece8f8aabc239f41" providerId="LiveId" clId="{88293CB2-E36C-4C50-A498-FB32EF1F7CC1}" dt="2024-07-07T04:28:54.258" v="3877" actId="20577"/>
          <ac:spMkLst>
            <pc:docMk/>
            <pc:sldMk cId="2464924546" sldId="326"/>
            <ac:spMk id="3" creationId="{1755CD72-75E9-DF4B-AB16-4660E1839639}"/>
          </ac:spMkLst>
        </pc:spChg>
      </pc:sldChg>
      <pc:sldChg chg="addSp delSp modSp add del mod ord">
        <pc:chgData name="Beverly James" userId="ece8f8aabc239f41" providerId="LiveId" clId="{88293CB2-E36C-4C50-A498-FB32EF1F7CC1}" dt="2024-07-07T03:13:52.965" v="1318" actId="47"/>
        <pc:sldMkLst>
          <pc:docMk/>
          <pc:sldMk cId="3143257752" sldId="327"/>
        </pc:sldMkLst>
        <pc:spChg chg="mod">
          <ac:chgData name="Beverly James" userId="ece8f8aabc239f41" providerId="LiveId" clId="{88293CB2-E36C-4C50-A498-FB32EF1F7CC1}" dt="2024-07-07T03:13:07.289" v="1314" actId="207"/>
          <ac:spMkLst>
            <pc:docMk/>
            <pc:sldMk cId="3143257752" sldId="327"/>
            <ac:spMk id="2" creationId="{444D4413-49B6-784C-8670-57A0AF94170C}"/>
          </ac:spMkLst>
        </pc:spChg>
        <pc:spChg chg="mod">
          <ac:chgData name="Beverly James" userId="ece8f8aabc239f41" providerId="LiveId" clId="{88293CB2-E36C-4C50-A498-FB32EF1F7CC1}" dt="2024-07-07T03:12:52.309" v="1312" actId="26606"/>
          <ac:spMkLst>
            <pc:docMk/>
            <pc:sldMk cId="3143257752" sldId="327"/>
            <ac:spMk id="3" creationId="{66DB0135-A15A-314D-9B84-DD1A6BB84401}"/>
          </ac:spMkLst>
        </pc:spChg>
        <pc:spChg chg="mod">
          <ac:chgData name="Beverly James" userId="ece8f8aabc239f41" providerId="LiveId" clId="{88293CB2-E36C-4C50-A498-FB32EF1F7CC1}" dt="2024-07-07T03:12:52.309" v="1312" actId="26606"/>
          <ac:spMkLst>
            <pc:docMk/>
            <pc:sldMk cId="3143257752" sldId="327"/>
            <ac:spMk id="4" creationId="{2D25F0C5-99BA-064D-A134-549004EF58CD}"/>
          </ac:spMkLst>
        </pc:spChg>
        <pc:spChg chg="mod ord">
          <ac:chgData name="Beverly James" userId="ece8f8aabc239f41" providerId="LiveId" clId="{88293CB2-E36C-4C50-A498-FB32EF1F7CC1}" dt="2024-07-07T03:12:52.309" v="1312" actId="26606"/>
          <ac:spMkLst>
            <pc:docMk/>
            <pc:sldMk cId="3143257752" sldId="327"/>
            <ac:spMk id="5" creationId="{675E6E20-909B-74C0-B6DC-7B306094D36E}"/>
          </ac:spMkLst>
        </pc:spChg>
        <pc:spChg chg="add del">
          <ac:chgData name="Beverly James" userId="ece8f8aabc239f41" providerId="LiveId" clId="{88293CB2-E36C-4C50-A498-FB32EF1F7CC1}" dt="2024-07-07T03:12:52.309" v="1312" actId="26606"/>
          <ac:spMkLst>
            <pc:docMk/>
            <pc:sldMk cId="3143257752" sldId="327"/>
            <ac:spMk id="39" creationId="{9B7AD9F6-8CE7-4299-8FC6-328F4DCD3FF9}"/>
          </ac:spMkLst>
        </pc:spChg>
        <pc:spChg chg="add del">
          <ac:chgData name="Beverly James" userId="ece8f8aabc239f41" providerId="LiveId" clId="{88293CB2-E36C-4C50-A498-FB32EF1F7CC1}" dt="2024-07-07T03:12:52.309" v="1312" actId="26606"/>
          <ac:spMkLst>
            <pc:docMk/>
            <pc:sldMk cId="3143257752" sldId="327"/>
            <ac:spMk id="41" creationId="{F49775AF-8896-43EE-92C6-83497D6DC56F}"/>
          </ac:spMkLst>
        </pc:spChg>
        <pc:spChg chg="add del">
          <ac:chgData name="Beverly James" userId="ece8f8aabc239f41" providerId="LiveId" clId="{88293CB2-E36C-4C50-A498-FB32EF1F7CC1}" dt="2024-07-07T03:12:47.891" v="1309" actId="26606"/>
          <ac:spMkLst>
            <pc:docMk/>
            <pc:sldMk cId="3143257752" sldId="327"/>
            <ac:spMk id="46" creationId="{F94AA2BD-2E3F-4B1D-8127-5744B8115311}"/>
          </ac:spMkLst>
        </pc:spChg>
        <pc:spChg chg="add del">
          <ac:chgData name="Beverly James" userId="ece8f8aabc239f41" providerId="LiveId" clId="{88293CB2-E36C-4C50-A498-FB32EF1F7CC1}" dt="2024-07-07T03:12:47.891" v="1309" actId="26606"/>
          <ac:spMkLst>
            <pc:docMk/>
            <pc:sldMk cId="3143257752" sldId="327"/>
            <ac:spMk id="48" creationId="{4BD02261-2DC8-4AA8-9E16-7751AE892445}"/>
          </ac:spMkLst>
        </pc:spChg>
        <pc:spChg chg="add del">
          <ac:chgData name="Beverly James" userId="ece8f8aabc239f41" providerId="LiveId" clId="{88293CB2-E36C-4C50-A498-FB32EF1F7CC1}" dt="2024-07-07T03:12:47.891" v="1309" actId="26606"/>
          <ac:spMkLst>
            <pc:docMk/>
            <pc:sldMk cId="3143257752" sldId="327"/>
            <ac:spMk id="50" creationId="{3D752CF2-2291-40B5-B462-C17B174C10BC}"/>
          </ac:spMkLst>
        </pc:spChg>
        <pc:spChg chg="add del">
          <ac:chgData name="Beverly James" userId="ece8f8aabc239f41" providerId="LiveId" clId="{88293CB2-E36C-4C50-A498-FB32EF1F7CC1}" dt="2024-07-07T03:12:52.284" v="1311" actId="26606"/>
          <ac:spMkLst>
            <pc:docMk/>
            <pc:sldMk cId="3143257752" sldId="327"/>
            <ac:spMk id="52" creationId="{F13C74B1-5B17-4795-BED0-7140497B445A}"/>
          </ac:spMkLst>
        </pc:spChg>
        <pc:spChg chg="add del">
          <ac:chgData name="Beverly James" userId="ece8f8aabc239f41" providerId="LiveId" clId="{88293CB2-E36C-4C50-A498-FB32EF1F7CC1}" dt="2024-07-07T03:12:52.284" v="1311" actId="26606"/>
          <ac:spMkLst>
            <pc:docMk/>
            <pc:sldMk cId="3143257752" sldId="327"/>
            <ac:spMk id="53" creationId="{D4974D33-8DC5-464E-8C6D-BE58F0669C17}"/>
          </ac:spMkLst>
        </pc:spChg>
        <pc:spChg chg="add">
          <ac:chgData name="Beverly James" userId="ece8f8aabc239f41" providerId="LiveId" clId="{88293CB2-E36C-4C50-A498-FB32EF1F7CC1}" dt="2024-07-07T03:12:52.309" v="1312" actId="26606"/>
          <ac:spMkLst>
            <pc:docMk/>
            <pc:sldMk cId="3143257752" sldId="327"/>
            <ac:spMk id="55" creationId="{F94AA2BD-2E3F-4B1D-8127-5744B8115311}"/>
          </ac:spMkLst>
        </pc:spChg>
        <pc:spChg chg="add">
          <ac:chgData name="Beverly James" userId="ece8f8aabc239f41" providerId="LiveId" clId="{88293CB2-E36C-4C50-A498-FB32EF1F7CC1}" dt="2024-07-07T03:12:52.309" v="1312" actId="26606"/>
          <ac:spMkLst>
            <pc:docMk/>
            <pc:sldMk cId="3143257752" sldId="327"/>
            <ac:spMk id="56" creationId="{4BD02261-2DC8-4AA8-9E16-7751AE892445}"/>
          </ac:spMkLst>
        </pc:spChg>
        <pc:spChg chg="add">
          <ac:chgData name="Beverly James" userId="ece8f8aabc239f41" providerId="LiveId" clId="{88293CB2-E36C-4C50-A498-FB32EF1F7CC1}" dt="2024-07-07T03:12:52.309" v="1312" actId="26606"/>
          <ac:spMkLst>
            <pc:docMk/>
            <pc:sldMk cId="3143257752" sldId="327"/>
            <ac:spMk id="57" creationId="{3D752CF2-2291-40B5-B462-C17B174C10BC}"/>
          </ac:spMkLst>
        </pc:spChg>
        <pc:picChg chg="del">
          <ac:chgData name="Beverly James" userId="ece8f8aabc239f41" providerId="LiveId" clId="{88293CB2-E36C-4C50-A498-FB32EF1F7CC1}" dt="2024-07-07T03:10:30.194" v="1305" actId="478"/>
          <ac:picMkLst>
            <pc:docMk/>
            <pc:sldMk cId="3143257752" sldId="327"/>
            <ac:picMk id="7" creationId="{FA492075-0092-ED12-7927-87247217E635}"/>
          </ac:picMkLst>
        </pc:picChg>
        <pc:picChg chg="add mod ord">
          <ac:chgData name="Beverly James" userId="ece8f8aabc239f41" providerId="LiveId" clId="{88293CB2-E36C-4C50-A498-FB32EF1F7CC1}" dt="2024-07-07T03:12:52.309" v="1312" actId="26606"/>
          <ac:picMkLst>
            <pc:docMk/>
            <pc:sldMk cId="3143257752" sldId="327"/>
            <ac:picMk id="8" creationId="{B4C23E73-9C6C-2F17-1313-E12D08330EAE}"/>
          </ac:picMkLst>
        </pc:picChg>
      </pc:sldChg>
      <pc:sldChg chg="addSp delSp modSp add mod ord">
        <pc:chgData name="Beverly James" userId="ece8f8aabc239f41" providerId="LiveId" clId="{88293CB2-E36C-4C50-A498-FB32EF1F7CC1}" dt="2024-07-07T04:26:46.634" v="3870" actId="207"/>
        <pc:sldMkLst>
          <pc:docMk/>
          <pc:sldMk cId="3029251326" sldId="328"/>
        </pc:sldMkLst>
        <pc:spChg chg="mod">
          <ac:chgData name="Beverly James" userId="ece8f8aabc239f41" providerId="LiveId" clId="{88293CB2-E36C-4C50-A498-FB32EF1F7CC1}" dt="2024-07-07T04:26:37.359" v="3868" actId="207"/>
          <ac:spMkLst>
            <pc:docMk/>
            <pc:sldMk cId="3029251326" sldId="328"/>
            <ac:spMk id="2" creationId="{444D4413-49B6-784C-8670-57A0AF94170C}"/>
          </ac:spMkLst>
        </pc:spChg>
        <pc:spChg chg="mod">
          <ac:chgData name="Beverly James" userId="ece8f8aabc239f41" providerId="LiveId" clId="{88293CB2-E36C-4C50-A498-FB32EF1F7CC1}" dt="2024-07-07T04:26:46.634" v="3870" actId="207"/>
          <ac:spMkLst>
            <pc:docMk/>
            <pc:sldMk cId="3029251326" sldId="328"/>
            <ac:spMk id="3" creationId="{66DB0135-A15A-314D-9B84-DD1A6BB84401}"/>
          </ac:spMkLst>
        </pc:spChg>
        <pc:spChg chg="del">
          <ac:chgData name="Beverly James" userId="ece8f8aabc239f41" providerId="LiveId" clId="{88293CB2-E36C-4C50-A498-FB32EF1F7CC1}" dt="2024-07-07T03:43:11.239" v="2322" actId="26606"/>
          <ac:spMkLst>
            <pc:docMk/>
            <pc:sldMk cId="3029251326" sldId="328"/>
            <ac:spMk id="39" creationId="{9B7AD9F6-8CE7-4299-8FC6-328F4DCD3FF9}"/>
          </ac:spMkLst>
        </pc:spChg>
        <pc:spChg chg="del">
          <ac:chgData name="Beverly James" userId="ece8f8aabc239f41" providerId="LiveId" clId="{88293CB2-E36C-4C50-A498-FB32EF1F7CC1}" dt="2024-07-07T03:43:11.239" v="2322" actId="26606"/>
          <ac:spMkLst>
            <pc:docMk/>
            <pc:sldMk cId="3029251326" sldId="328"/>
            <ac:spMk id="41" creationId="{F49775AF-8896-43EE-92C6-83497D6DC56F}"/>
          </ac:spMkLst>
        </pc:spChg>
        <pc:spChg chg="add del">
          <ac:chgData name="Beverly James" userId="ece8f8aabc239f41" providerId="LiveId" clId="{88293CB2-E36C-4C50-A498-FB32EF1F7CC1}" dt="2024-07-07T04:26:14.872" v="3863" actId="26606"/>
          <ac:spMkLst>
            <pc:docMk/>
            <pc:sldMk cId="3029251326" sldId="328"/>
            <ac:spMk id="46" creationId="{9B7AD9F6-8CE7-4299-8FC6-328F4DCD3FF9}"/>
          </ac:spMkLst>
        </pc:spChg>
        <pc:spChg chg="add del">
          <ac:chgData name="Beverly James" userId="ece8f8aabc239f41" providerId="LiveId" clId="{88293CB2-E36C-4C50-A498-FB32EF1F7CC1}" dt="2024-07-07T04:26:14.872" v="3863" actId="26606"/>
          <ac:spMkLst>
            <pc:docMk/>
            <pc:sldMk cId="3029251326" sldId="328"/>
            <ac:spMk id="48" creationId="{F49775AF-8896-43EE-92C6-83497D6DC56F}"/>
          </ac:spMkLst>
        </pc:spChg>
        <pc:spChg chg="add">
          <ac:chgData name="Beverly James" userId="ece8f8aabc239f41" providerId="LiveId" clId="{88293CB2-E36C-4C50-A498-FB32EF1F7CC1}" dt="2024-07-07T04:26:14.872" v="3863" actId="26606"/>
          <ac:spMkLst>
            <pc:docMk/>
            <pc:sldMk cId="3029251326" sldId="328"/>
            <ac:spMk id="53" creationId="{9B7AD9F6-8CE7-4299-8FC6-328F4DCD3FF9}"/>
          </ac:spMkLst>
        </pc:spChg>
        <pc:spChg chg="add">
          <ac:chgData name="Beverly James" userId="ece8f8aabc239f41" providerId="LiveId" clId="{88293CB2-E36C-4C50-A498-FB32EF1F7CC1}" dt="2024-07-07T04:26:14.872" v="3863" actId="26606"/>
          <ac:spMkLst>
            <pc:docMk/>
            <pc:sldMk cId="3029251326" sldId="328"/>
            <ac:spMk id="55" creationId="{F49775AF-8896-43EE-92C6-83497D6DC56F}"/>
          </ac:spMkLst>
        </pc:spChg>
        <pc:picChg chg="del">
          <ac:chgData name="Beverly James" userId="ece8f8aabc239f41" providerId="LiveId" clId="{88293CB2-E36C-4C50-A498-FB32EF1F7CC1}" dt="2024-07-07T03:43:05.983" v="2321" actId="478"/>
          <ac:picMkLst>
            <pc:docMk/>
            <pc:sldMk cId="3029251326" sldId="328"/>
            <ac:picMk id="7" creationId="{FA492075-0092-ED12-7927-87247217E635}"/>
          </ac:picMkLst>
        </pc:picChg>
        <pc:picChg chg="add del mod ord">
          <ac:chgData name="Beverly James" userId="ece8f8aabc239f41" providerId="LiveId" clId="{88293CB2-E36C-4C50-A498-FB32EF1F7CC1}" dt="2024-07-07T04:26:00.794" v="3859" actId="478"/>
          <ac:picMkLst>
            <pc:docMk/>
            <pc:sldMk cId="3029251326" sldId="328"/>
            <ac:picMk id="8" creationId="{4B0104D6-113D-6236-BDF5-3E21CEB53F32}"/>
          </ac:picMkLst>
        </pc:picChg>
        <pc:picChg chg="add mod ord">
          <ac:chgData name="Beverly James" userId="ece8f8aabc239f41" providerId="LiveId" clId="{88293CB2-E36C-4C50-A498-FB32EF1F7CC1}" dt="2024-07-07T04:26:14.872" v="3863" actId="26606"/>
          <ac:picMkLst>
            <pc:docMk/>
            <pc:sldMk cId="3029251326" sldId="328"/>
            <ac:picMk id="10" creationId="{18286E25-210A-43E2-00DF-8F4310BEA5CF}"/>
          </ac:picMkLst>
        </pc:picChg>
      </pc:sldChg>
      <pc:sldChg chg="addSp delSp modSp add mod ord">
        <pc:chgData name="Beverly James" userId="ece8f8aabc239f41" providerId="LiveId" clId="{88293CB2-E36C-4C50-A498-FB32EF1F7CC1}" dt="2024-07-07T04:09:44.835" v="3249" actId="5793"/>
        <pc:sldMkLst>
          <pc:docMk/>
          <pc:sldMk cId="1576328002" sldId="329"/>
        </pc:sldMkLst>
        <pc:spChg chg="mod">
          <ac:chgData name="Beverly James" userId="ece8f8aabc239f41" providerId="LiveId" clId="{88293CB2-E36C-4C50-A498-FB32EF1F7CC1}" dt="2024-07-07T04:09:25.069" v="3241" actId="14100"/>
          <ac:spMkLst>
            <pc:docMk/>
            <pc:sldMk cId="1576328002" sldId="329"/>
            <ac:spMk id="2" creationId="{444D4413-49B6-784C-8670-57A0AF94170C}"/>
          </ac:spMkLst>
        </pc:spChg>
        <pc:spChg chg="mod">
          <ac:chgData name="Beverly James" userId="ece8f8aabc239f41" providerId="LiveId" clId="{88293CB2-E36C-4C50-A498-FB32EF1F7CC1}" dt="2024-07-07T04:09:44.835" v="3249" actId="5793"/>
          <ac:spMkLst>
            <pc:docMk/>
            <pc:sldMk cId="1576328002" sldId="329"/>
            <ac:spMk id="3" creationId="{66DB0135-A15A-314D-9B84-DD1A6BB84401}"/>
          </ac:spMkLst>
        </pc:spChg>
        <pc:spChg chg="mod">
          <ac:chgData name="Beverly James" userId="ece8f8aabc239f41" providerId="LiveId" clId="{88293CB2-E36C-4C50-A498-FB32EF1F7CC1}" dt="2024-07-07T03:18:45.379" v="1352" actId="26606"/>
          <ac:spMkLst>
            <pc:docMk/>
            <pc:sldMk cId="1576328002" sldId="329"/>
            <ac:spMk id="4" creationId="{2D25F0C5-99BA-064D-A134-549004EF58CD}"/>
          </ac:spMkLst>
        </pc:spChg>
        <pc:spChg chg="mod">
          <ac:chgData name="Beverly James" userId="ece8f8aabc239f41" providerId="LiveId" clId="{88293CB2-E36C-4C50-A498-FB32EF1F7CC1}" dt="2024-07-07T03:18:45.379" v="1352" actId="26606"/>
          <ac:spMkLst>
            <pc:docMk/>
            <pc:sldMk cId="1576328002" sldId="329"/>
            <ac:spMk id="5" creationId="{675E6E20-909B-74C0-B6DC-7B306094D36E}"/>
          </ac:spMkLst>
        </pc:spChg>
        <pc:spChg chg="del">
          <ac:chgData name="Beverly James" userId="ece8f8aabc239f41" providerId="LiveId" clId="{88293CB2-E36C-4C50-A498-FB32EF1F7CC1}" dt="2024-07-07T03:18:45.379" v="1352" actId="26606"/>
          <ac:spMkLst>
            <pc:docMk/>
            <pc:sldMk cId="1576328002" sldId="329"/>
            <ac:spMk id="39" creationId="{9B7AD9F6-8CE7-4299-8FC6-328F4DCD3FF9}"/>
          </ac:spMkLst>
        </pc:spChg>
        <pc:spChg chg="del">
          <ac:chgData name="Beverly James" userId="ece8f8aabc239f41" providerId="LiveId" clId="{88293CB2-E36C-4C50-A498-FB32EF1F7CC1}" dt="2024-07-07T03:18:45.379" v="1352" actId="26606"/>
          <ac:spMkLst>
            <pc:docMk/>
            <pc:sldMk cId="1576328002" sldId="329"/>
            <ac:spMk id="41" creationId="{F49775AF-8896-43EE-92C6-83497D6DC56F}"/>
          </ac:spMkLst>
        </pc:spChg>
        <pc:spChg chg="add">
          <ac:chgData name="Beverly James" userId="ece8f8aabc239f41" providerId="LiveId" clId="{88293CB2-E36C-4C50-A498-FB32EF1F7CC1}" dt="2024-07-07T03:18:45.379" v="1352" actId="26606"/>
          <ac:spMkLst>
            <pc:docMk/>
            <pc:sldMk cId="1576328002" sldId="329"/>
            <ac:spMk id="46" creationId="{F13C74B1-5B17-4795-BED0-7140497B445A}"/>
          </ac:spMkLst>
        </pc:spChg>
        <pc:spChg chg="add">
          <ac:chgData name="Beverly James" userId="ece8f8aabc239f41" providerId="LiveId" clId="{88293CB2-E36C-4C50-A498-FB32EF1F7CC1}" dt="2024-07-07T03:18:45.379" v="1352" actId="26606"/>
          <ac:spMkLst>
            <pc:docMk/>
            <pc:sldMk cId="1576328002" sldId="329"/>
            <ac:spMk id="48" creationId="{D4974D33-8DC5-464E-8C6D-BE58F0669C17}"/>
          </ac:spMkLst>
        </pc:spChg>
        <pc:picChg chg="del mod">
          <ac:chgData name="Beverly James" userId="ece8f8aabc239f41" providerId="LiveId" clId="{88293CB2-E36C-4C50-A498-FB32EF1F7CC1}" dt="2024-07-07T03:14:57.317" v="1341" actId="478"/>
          <ac:picMkLst>
            <pc:docMk/>
            <pc:sldMk cId="1576328002" sldId="329"/>
            <ac:picMk id="7" creationId="{FA492075-0092-ED12-7927-87247217E635}"/>
          </ac:picMkLst>
        </pc:picChg>
        <pc:picChg chg="add del mod">
          <ac:chgData name="Beverly James" userId="ece8f8aabc239f41" providerId="LiveId" clId="{88293CB2-E36C-4C50-A498-FB32EF1F7CC1}" dt="2024-07-07T03:16:28.011" v="1346" actId="478"/>
          <ac:picMkLst>
            <pc:docMk/>
            <pc:sldMk cId="1576328002" sldId="329"/>
            <ac:picMk id="8" creationId="{AB19BCB1-C845-8C1A-DDEF-9088602C8B3D}"/>
          </ac:picMkLst>
        </pc:picChg>
        <pc:picChg chg="add del mod">
          <ac:chgData name="Beverly James" userId="ece8f8aabc239f41" providerId="LiveId" clId="{88293CB2-E36C-4C50-A498-FB32EF1F7CC1}" dt="2024-07-07T03:18:20.093" v="1351" actId="478"/>
          <ac:picMkLst>
            <pc:docMk/>
            <pc:sldMk cId="1576328002" sldId="329"/>
            <ac:picMk id="10" creationId="{516294E5-68BF-9916-A980-15E7F99960E3}"/>
          </ac:picMkLst>
        </pc:picChg>
        <pc:picChg chg="add mod ord">
          <ac:chgData name="Beverly James" userId="ece8f8aabc239f41" providerId="LiveId" clId="{88293CB2-E36C-4C50-A498-FB32EF1F7CC1}" dt="2024-07-07T03:18:45.379" v="1352" actId="26606"/>
          <ac:picMkLst>
            <pc:docMk/>
            <pc:sldMk cId="1576328002" sldId="329"/>
            <ac:picMk id="12" creationId="{0CF9FF92-C260-7BE1-4F3B-236BD1B89445}"/>
          </ac:picMkLst>
        </pc:picChg>
      </pc:sldChg>
      <pc:sldChg chg="addSp delSp modSp add mod ord setBg">
        <pc:chgData name="Beverly James" userId="ece8f8aabc239f41" providerId="LiveId" clId="{88293CB2-E36C-4C50-A498-FB32EF1F7CC1}" dt="2024-07-07T04:15:43.257" v="3341" actId="255"/>
        <pc:sldMkLst>
          <pc:docMk/>
          <pc:sldMk cId="859845524" sldId="330"/>
        </pc:sldMkLst>
        <pc:spChg chg="mod">
          <ac:chgData name="Beverly James" userId="ece8f8aabc239f41" providerId="LiveId" clId="{88293CB2-E36C-4C50-A498-FB32EF1F7CC1}" dt="2024-07-07T04:15:43.257" v="3341" actId="255"/>
          <ac:spMkLst>
            <pc:docMk/>
            <pc:sldMk cId="859845524" sldId="330"/>
            <ac:spMk id="2" creationId="{671727E4-C25A-5348-B3D1-700B796CD306}"/>
          </ac:spMkLst>
        </pc:spChg>
        <pc:spChg chg="mod">
          <ac:chgData name="Beverly James" userId="ece8f8aabc239f41" providerId="LiveId" clId="{88293CB2-E36C-4C50-A498-FB32EF1F7CC1}" dt="2024-07-07T04:15:30.924" v="3338" actId="20577"/>
          <ac:spMkLst>
            <pc:docMk/>
            <pc:sldMk cId="859845524" sldId="330"/>
            <ac:spMk id="3" creationId="{1755CD72-75E9-DF4B-AB16-4660E1839639}"/>
          </ac:spMkLst>
        </pc:spChg>
        <pc:spChg chg="mod">
          <ac:chgData name="Beverly James" userId="ece8f8aabc239f41" providerId="LiveId" clId="{88293CB2-E36C-4C50-A498-FB32EF1F7CC1}" dt="2024-07-07T04:13:45.545" v="3277" actId="26606"/>
          <ac:spMkLst>
            <pc:docMk/>
            <pc:sldMk cId="859845524" sldId="330"/>
            <ac:spMk id="4" creationId="{CB6DA70A-04E2-A749-8491-6D767A89E356}"/>
          </ac:spMkLst>
        </pc:spChg>
        <pc:spChg chg="mod">
          <ac:chgData name="Beverly James" userId="ece8f8aabc239f41" providerId="LiveId" clId="{88293CB2-E36C-4C50-A498-FB32EF1F7CC1}" dt="2024-07-07T04:13:45.545" v="3277" actId="26606"/>
          <ac:spMkLst>
            <pc:docMk/>
            <pc:sldMk cId="859845524" sldId="330"/>
            <ac:spMk id="5" creationId="{F6809E53-EA9D-9130-275D-343F004596BC}"/>
          </ac:spMkLst>
        </pc:spChg>
        <pc:spChg chg="del">
          <ac:chgData name="Beverly James" userId="ece8f8aabc239f41" providerId="LiveId" clId="{88293CB2-E36C-4C50-A498-FB32EF1F7CC1}" dt="2024-07-07T04:13:42.268" v="3276" actId="478"/>
          <ac:spMkLst>
            <pc:docMk/>
            <pc:sldMk cId="859845524" sldId="330"/>
            <ac:spMk id="8" creationId="{DF2FA0E1-27E5-04F3-A167-819D219A4535}"/>
          </ac:spMkLst>
        </pc:spChg>
        <pc:spChg chg="add del mod">
          <ac:chgData name="Beverly James" userId="ece8f8aabc239f41" providerId="LiveId" clId="{88293CB2-E36C-4C50-A498-FB32EF1F7CC1}" dt="2024-07-07T04:13:45.545" v="3277" actId="26606"/>
          <ac:spMkLst>
            <pc:docMk/>
            <pc:sldMk cId="859845524" sldId="330"/>
            <ac:spMk id="11" creationId="{39FF999F-77EE-BF22-49B4-C9A263A269D5}"/>
          </ac:spMkLst>
        </pc:spChg>
        <pc:spChg chg="add">
          <ac:chgData name="Beverly James" userId="ece8f8aabc239f41" providerId="LiveId" clId="{88293CB2-E36C-4C50-A498-FB32EF1F7CC1}" dt="2024-07-07T04:13:45.545" v="3277" actId="26606"/>
          <ac:spMkLst>
            <pc:docMk/>
            <pc:sldMk cId="859845524" sldId="330"/>
            <ac:spMk id="16" creationId="{F13C74B1-5B17-4795-BED0-7140497B445A}"/>
          </ac:spMkLst>
        </pc:spChg>
        <pc:spChg chg="add">
          <ac:chgData name="Beverly James" userId="ece8f8aabc239f41" providerId="LiveId" clId="{88293CB2-E36C-4C50-A498-FB32EF1F7CC1}" dt="2024-07-07T04:13:45.545" v="3277" actId="26606"/>
          <ac:spMkLst>
            <pc:docMk/>
            <pc:sldMk cId="859845524" sldId="330"/>
            <ac:spMk id="18" creationId="{D4974D33-8DC5-464E-8C6D-BE58F0669C17}"/>
          </ac:spMkLst>
        </pc:spChg>
        <pc:picChg chg="del">
          <ac:chgData name="Beverly James" userId="ece8f8aabc239f41" providerId="LiveId" clId="{88293CB2-E36C-4C50-A498-FB32EF1F7CC1}" dt="2024-07-07T04:13:42.268" v="3276" actId="478"/>
          <ac:picMkLst>
            <pc:docMk/>
            <pc:sldMk cId="859845524" sldId="330"/>
            <ac:picMk id="7" creationId="{7423C4BA-7C62-3059-72B7-F811F6F3B61C}"/>
          </ac:picMkLst>
        </pc:picChg>
        <pc:picChg chg="add mod ord">
          <ac:chgData name="Beverly James" userId="ece8f8aabc239f41" providerId="LiveId" clId="{88293CB2-E36C-4C50-A498-FB32EF1F7CC1}" dt="2024-07-07T04:13:45.545" v="3277" actId="26606"/>
          <ac:picMkLst>
            <pc:docMk/>
            <pc:sldMk cId="859845524" sldId="330"/>
            <ac:picMk id="9" creationId="{7C5E2A6E-07A5-384C-9DB6-63FB246E916E}"/>
          </ac:picMkLst>
        </pc:picChg>
      </pc:sldChg>
      <pc:sldChg chg="modSp add mod ord">
        <pc:chgData name="Beverly James" userId="ece8f8aabc239f41" providerId="LiveId" clId="{88293CB2-E36C-4C50-A498-FB32EF1F7CC1}" dt="2024-07-07T03:33:39.961" v="1955"/>
        <pc:sldMkLst>
          <pc:docMk/>
          <pc:sldMk cId="1435682952" sldId="331"/>
        </pc:sldMkLst>
        <pc:spChg chg="mod">
          <ac:chgData name="Beverly James" userId="ece8f8aabc239f41" providerId="LiveId" clId="{88293CB2-E36C-4C50-A498-FB32EF1F7CC1}" dt="2024-07-07T03:33:39.961" v="1955"/>
          <ac:spMkLst>
            <pc:docMk/>
            <pc:sldMk cId="1435682952" sldId="331"/>
            <ac:spMk id="3" creationId="{1EB3577F-E66E-8F41-9579-1C5D025EBE9B}"/>
          </ac:spMkLst>
        </pc:spChg>
      </pc:sldChg>
      <pc:sldChg chg="modSp add del mod ord">
        <pc:chgData name="Beverly James" userId="ece8f8aabc239f41" providerId="LiveId" clId="{88293CB2-E36C-4C50-A498-FB32EF1F7CC1}" dt="2024-07-07T04:25:04.162" v="3858" actId="47"/>
        <pc:sldMkLst>
          <pc:docMk/>
          <pc:sldMk cId="1584927024" sldId="332"/>
        </pc:sldMkLst>
        <pc:spChg chg="mod">
          <ac:chgData name="Beverly James" userId="ece8f8aabc239f41" providerId="LiveId" clId="{88293CB2-E36C-4C50-A498-FB32EF1F7CC1}" dt="2024-07-07T04:02:33.285" v="3161" actId="20577"/>
          <ac:spMkLst>
            <pc:docMk/>
            <pc:sldMk cId="1584927024" sldId="332"/>
            <ac:spMk id="2" creationId="{671727E4-C25A-5348-B3D1-700B796CD306}"/>
          </ac:spMkLst>
        </pc:spChg>
        <pc:spChg chg="mod">
          <ac:chgData name="Beverly James" userId="ece8f8aabc239f41" providerId="LiveId" clId="{88293CB2-E36C-4C50-A498-FB32EF1F7CC1}" dt="2024-07-07T04:23:47.330" v="3842" actId="20577"/>
          <ac:spMkLst>
            <pc:docMk/>
            <pc:sldMk cId="1584927024" sldId="332"/>
            <ac:spMk id="3" creationId="{1755CD72-75E9-DF4B-AB16-4660E1839639}"/>
          </ac:spMkLst>
        </pc:spChg>
      </pc:sldChg>
      <pc:sldChg chg="modSp add del mod ord">
        <pc:chgData name="Beverly James" userId="ece8f8aabc239f41" providerId="LiveId" clId="{88293CB2-E36C-4C50-A498-FB32EF1F7CC1}" dt="2024-07-07T04:31:24.467" v="3886" actId="47"/>
        <pc:sldMkLst>
          <pc:docMk/>
          <pc:sldMk cId="866331531" sldId="333"/>
        </pc:sldMkLst>
        <pc:spChg chg="mod">
          <ac:chgData name="Beverly James" userId="ece8f8aabc239f41" providerId="LiveId" clId="{88293CB2-E36C-4C50-A498-FB32EF1F7CC1}" dt="2024-07-07T04:02:55.096" v="3166" actId="20577"/>
          <ac:spMkLst>
            <pc:docMk/>
            <pc:sldMk cId="866331531" sldId="333"/>
            <ac:spMk id="2" creationId="{671727E4-C25A-5348-B3D1-700B796CD306}"/>
          </ac:spMkLst>
        </pc:spChg>
        <pc:spChg chg="mod">
          <ac:chgData name="Beverly James" userId="ece8f8aabc239f41" providerId="LiveId" clId="{88293CB2-E36C-4C50-A498-FB32EF1F7CC1}" dt="2024-07-07T04:29:29.154" v="3880" actId="207"/>
          <ac:spMkLst>
            <pc:docMk/>
            <pc:sldMk cId="866331531" sldId="333"/>
            <ac:spMk id="3" creationId="{1755CD72-75E9-DF4B-AB16-4660E1839639}"/>
          </ac:spMkLst>
        </pc:spChg>
      </pc:sldChg>
      <pc:sldChg chg="modSp new mod">
        <pc:chgData name="Beverly James" userId="ece8f8aabc239f41" providerId="LiveId" clId="{88293CB2-E36C-4C50-A498-FB32EF1F7CC1}" dt="2024-07-07T04:24:55.545" v="3857" actId="207"/>
        <pc:sldMkLst>
          <pc:docMk/>
          <pc:sldMk cId="3776763363" sldId="334"/>
        </pc:sldMkLst>
        <pc:spChg chg="mod">
          <ac:chgData name="Beverly James" userId="ece8f8aabc239f41" providerId="LiveId" clId="{88293CB2-E36C-4C50-A498-FB32EF1F7CC1}" dt="2024-07-07T04:24:39.259" v="3854"/>
          <ac:spMkLst>
            <pc:docMk/>
            <pc:sldMk cId="3776763363" sldId="334"/>
            <ac:spMk id="2" creationId="{E1E0D6AE-C627-9447-EF42-5ED4003EB39C}"/>
          </ac:spMkLst>
        </pc:spChg>
        <pc:spChg chg="mod">
          <ac:chgData name="Beverly James" userId="ece8f8aabc239f41" providerId="LiveId" clId="{88293CB2-E36C-4C50-A498-FB32EF1F7CC1}" dt="2024-07-07T04:24:55.545" v="3857" actId="207"/>
          <ac:spMkLst>
            <pc:docMk/>
            <pc:sldMk cId="3776763363" sldId="334"/>
            <ac:spMk id="3" creationId="{62BC7797-CF2E-5EAD-DB4E-21CE72B6A75E}"/>
          </ac:spMkLst>
        </pc:spChg>
      </pc:sldChg>
      <pc:sldChg chg="modSp add mod ord">
        <pc:chgData name="Beverly James" userId="ece8f8aabc239f41" providerId="LiveId" clId="{88293CB2-E36C-4C50-A498-FB32EF1F7CC1}" dt="2024-07-07T04:32:55.266" v="3919" actId="2710"/>
        <pc:sldMkLst>
          <pc:docMk/>
          <pc:sldMk cId="4018335433" sldId="335"/>
        </pc:sldMkLst>
        <pc:spChg chg="mod">
          <ac:chgData name="Beverly James" userId="ece8f8aabc239f41" providerId="LiveId" clId="{88293CB2-E36C-4C50-A498-FB32EF1F7CC1}" dt="2024-07-07T04:31:05.128" v="3885" actId="20577"/>
          <ac:spMkLst>
            <pc:docMk/>
            <pc:sldMk cId="4018335433" sldId="335"/>
            <ac:spMk id="2" creationId="{E1E0D6AE-C627-9447-EF42-5ED4003EB39C}"/>
          </ac:spMkLst>
        </pc:spChg>
        <pc:spChg chg="mod">
          <ac:chgData name="Beverly James" userId="ece8f8aabc239f41" providerId="LiveId" clId="{88293CB2-E36C-4C50-A498-FB32EF1F7CC1}" dt="2024-07-07T04:32:55.266" v="3919" actId="2710"/>
          <ac:spMkLst>
            <pc:docMk/>
            <pc:sldMk cId="4018335433" sldId="335"/>
            <ac:spMk id="3" creationId="{62BC7797-CF2E-5EAD-DB4E-21CE72B6A75E}"/>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4274749-8435-DF40-9164-40E5601BC916}" type="datetimeFigureOut">
              <a:rPr lang="en-US" smtClean="0"/>
              <a:t>7/6/2024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F58FECF-FE71-794A-98E1-03CEB977737A}" type="slidenum">
              <a:rPr lang="en-US" smtClean="0"/>
              <a:t>‹#›</a:t>
            </a:fld>
            <a:endParaRPr lang="en-US"/>
          </a:p>
        </p:txBody>
      </p:sp>
    </p:spTree>
    <p:extLst>
      <p:ext uri="{BB962C8B-B14F-4D97-AF65-F5344CB8AC3E}">
        <p14:creationId xmlns:p14="http://schemas.microsoft.com/office/powerpoint/2010/main" val="30423916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solidFill>
                  <a:srgbClr val="000000"/>
                </a:solidFill>
                <a:effectLst/>
                <a:highlight>
                  <a:srgbClr val="FFFFFF"/>
                </a:highlight>
                <a:latin typeface="Aptos" panose="020B0004020202020204" pitchFamily="34" charset="0"/>
                <a:ea typeface="Aptos" panose="020B0004020202020204" pitchFamily="34" charset="0"/>
                <a:cs typeface="Times New Roman" panose="02020603050405020304" pitchFamily="18" charset="0"/>
              </a:rPr>
              <a:t>We celebrate UDC’s identity as the District’s high-quality, accessible, public university, building upon its legacy as a proud HBCU. To support and ensure the success of the “Delivering on the Promise” Strategic Plan, I have created a strategic communications plan that aligns with the president’s vision and the overall plan’s goals, strategies, and objectives.</a:t>
            </a:r>
            <a:endParaRPr lang="en-US" dirty="0"/>
          </a:p>
        </p:txBody>
      </p:sp>
      <p:sp>
        <p:nvSpPr>
          <p:cNvPr id="4" name="Slide Number Placeholder 3"/>
          <p:cNvSpPr>
            <a:spLocks noGrp="1"/>
          </p:cNvSpPr>
          <p:nvPr>
            <p:ph type="sldNum" sz="quarter" idx="5"/>
          </p:nvPr>
        </p:nvSpPr>
        <p:spPr/>
        <p:txBody>
          <a:bodyPr/>
          <a:lstStyle/>
          <a:p>
            <a:fld id="{2F58FECF-FE71-794A-98E1-03CEB977737A}" type="slidenum">
              <a:rPr lang="en-US" smtClean="0"/>
              <a:t>2</a:t>
            </a:fld>
            <a:endParaRPr lang="en-US"/>
          </a:p>
        </p:txBody>
      </p:sp>
    </p:spTree>
    <p:extLst>
      <p:ext uri="{BB962C8B-B14F-4D97-AF65-F5344CB8AC3E}">
        <p14:creationId xmlns:p14="http://schemas.microsoft.com/office/powerpoint/2010/main" val="19307711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Aisla</a:t>
            </a:r>
            <a:r>
              <a:rPr lang="en-US" dirty="0"/>
              <a:t> Chang, host of NPR’s All Things Considered</a:t>
            </a:r>
          </a:p>
        </p:txBody>
      </p:sp>
      <p:sp>
        <p:nvSpPr>
          <p:cNvPr id="4" name="Slide Number Placeholder 3"/>
          <p:cNvSpPr>
            <a:spLocks noGrp="1"/>
          </p:cNvSpPr>
          <p:nvPr>
            <p:ph type="sldNum" sz="quarter" idx="5"/>
          </p:nvPr>
        </p:nvSpPr>
        <p:spPr/>
        <p:txBody>
          <a:bodyPr/>
          <a:lstStyle/>
          <a:p>
            <a:fld id="{2F58FECF-FE71-794A-98E1-03CEB977737A}" type="slidenum">
              <a:rPr lang="en-US" smtClean="0"/>
              <a:t>18</a:t>
            </a:fld>
            <a:endParaRPr lang="en-US"/>
          </a:p>
        </p:txBody>
      </p:sp>
    </p:spTree>
    <p:extLst>
      <p:ext uri="{BB962C8B-B14F-4D97-AF65-F5344CB8AC3E}">
        <p14:creationId xmlns:p14="http://schemas.microsoft.com/office/powerpoint/2010/main" val="31512996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Law School alumna </a:t>
            </a:r>
            <a:r>
              <a:rPr lang="en-US" dirty="0" err="1"/>
              <a:t>LaRuby</a:t>
            </a:r>
            <a:r>
              <a:rPr lang="en-US" dirty="0"/>
              <a:t> May of Pensacola</a:t>
            </a:r>
          </a:p>
        </p:txBody>
      </p:sp>
      <p:sp>
        <p:nvSpPr>
          <p:cNvPr id="4" name="Slide Number Placeholder 3"/>
          <p:cNvSpPr>
            <a:spLocks noGrp="1"/>
          </p:cNvSpPr>
          <p:nvPr>
            <p:ph type="sldNum" sz="quarter" idx="5"/>
          </p:nvPr>
        </p:nvSpPr>
        <p:spPr/>
        <p:txBody>
          <a:bodyPr/>
          <a:lstStyle/>
          <a:p>
            <a:fld id="{2F58FECF-FE71-794A-98E1-03CEB977737A}" type="slidenum">
              <a:rPr lang="en-US" smtClean="0"/>
              <a:t>20</a:t>
            </a:fld>
            <a:endParaRPr lang="en-US"/>
          </a:p>
        </p:txBody>
      </p:sp>
    </p:spTree>
    <p:extLst>
      <p:ext uri="{BB962C8B-B14F-4D97-AF65-F5344CB8AC3E}">
        <p14:creationId xmlns:p14="http://schemas.microsoft.com/office/powerpoint/2010/main" val="27273525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Times New Roman" panose="02020603050405020304" pitchFamily="18" charset="0"/>
                <a:cs typeface="Times New Roman" panose="02020603050405020304" pitchFamily="18" charset="0"/>
              </a:rPr>
              <a:t>Google Analytics and social media analytic tools to measure reach and engagement.</a:t>
            </a:r>
          </a:p>
          <a:p>
            <a:endParaRPr lang="en-US" dirty="0"/>
          </a:p>
        </p:txBody>
      </p:sp>
      <p:sp>
        <p:nvSpPr>
          <p:cNvPr id="4" name="Slide Number Placeholder 3"/>
          <p:cNvSpPr>
            <a:spLocks noGrp="1"/>
          </p:cNvSpPr>
          <p:nvPr>
            <p:ph type="sldNum" sz="quarter" idx="5"/>
          </p:nvPr>
        </p:nvSpPr>
        <p:spPr/>
        <p:txBody>
          <a:bodyPr/>
          <a:lstStyle/>
          <a:p>
            <a:fld id="{2F58FECF-FE71-794A-98E1-03CEB977737A}" type="slidenum">
              <a:rPr lang="en-US" smtClean="0"/>
              <a:t>21</a:t>
            </a:fld>
            <a:endParaRPr lang="en-US"/>
          </a:p>
        </p:txBody>
      </p:sp>
    </p:spTree>
    <p:extLst>
      <p:ext uri="{BB962C8B-B14F-4D97-AF65-F5344CB8AC3E}">
        <p14:creationId xmlns:p14="http://schemas.microsoft.com/office/powerpoint/2010/main" val="25317881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Specific, measurable, achievable, relevant, time bound.</a:t>
            </a:r>
          </a:p>
        </p:txBody>
      </p:sp>
      <p:sp>
        <p:nvSpPr>
          <p:cNvPr id="4" name="Slide Number Placeholder 3"/>
          <p:cNvSpPr>
            <a:spLocks noGrp="1"/>
          </p:cNvSpPr>
          <p:nvPr>
            <p:ph type="sldNum" sz="quarter" idx="5"/>
          </p:nvPr>
        </p:nvSpPr>
        <p:spPr/>
        <p:txBody>
          <a:bodyPr/>
          <a:lstStyle/>
          <a:p>
            <a:fld id="{2F58FECF-FE71-794A-98E1-03CEB977737A}" type="slidenum">
              <a:rPr lang="en-US" smtClean="0"/>
              <a:t>22</a:t>
            </a:fld>
            <a:endParaRPr lang="en-US"/>
          </a:p>
        </p:txBody>
      </p:sp>
    </p:spTree>
    <p:extLst>
      <p:ext uri="{BB962C8B-B14F-4D97-AF65-F5344CB8AC3E}">
        <p14:creationId xmlns:p14="http://schemas.microsoft.com/office/powerpoint/2010/main" val="20613490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F58FECF-FE71-794A-98E1-03CEB977737A}" type="slidenum">
              <a:rPr lang="en-US" smtClean="0"/>
              <a:t>25</a:t>
            </a:fld>
            <a:endParaRPr lang="en-US"/>
          </a:p>
        </p:txBody>
      </p:sp>
    </p:spTree>
    <p:extLst>
      <p:ext uri="{BB962C8B-B14F-4D97-AF65-F5344CB8AC3E}">
        <p14:creationId xmlns:p14="http://schemas.microsoft.com/office/powerpoint/2010/main" val="6463214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Specific, measurable, achievable, relevant, time bound.</a:t>
            </a:r>
          </a:p>
        </p:txBody>
      </p:sp>
      <p:sp>
        <p:nvSpPr>
          <p:cNvPr id="4" name="Slide Number Placeholder 3"/>
          <p:cNvSpPr>
            <a:spLocks noGrp="1"/>
          </p:cNvSpPr>
          <p:nvPr>
            <p:ph type="sldNum" sz="quarter" idx="5"/>
          </p:nvPr>
        </p:nvSpPr>
        <p:spPr/>
        <p:txBody>
          <a:bodyPr/>
          <a:lstStyle/>
          <a:p>
            <a:fld id="{2F58FECF-FE71-794A-98E1-03CEB977737A}" type="slidenum">
              <a:rPr lang="en-US" smtClean="0"/>
              <a:t>27</a:t>
            </a:fld>
            <a:endParaRPr lang="en-US"/>
          </a:p>
        </p:txBody>
      </p:sp>
    </p:spTree>
    <p:extLst>
      <p:ext uri="{BB962C8B-B14F-4D97-AF65-F5344CB8AC3E}">
        <p14:creationId xmlns:p14="http://schemas.microsoft.com/office/powerpoint/2010/main" val="35407568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F58FECF-FE71-794A-98E1-03CEB977737A}" type="slidenum">
              <a:rPr lang="en-US" smtClean="0"/>
              <a:t>35</a:t>
            </a:fld>
            <a:endParaRPr lang="en-US"/>
          </a:p>
        </p:txBody>
      </p:sp>
    </p:spTree>
    <p:extLst>
      <p:ext uri="{BB962C8B-B14F-4D97-AF65-F5344CB8AC3E}">
        <p14:creationId xmlns:p14="http://schemas.microsoft.com/office/powerpoint/2010/main" val="254343598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F58FECF-FE71-794A-98E1-03CEB977737A}" type="slidenum">
              <a:rPr lang="en-US" smtClean="0"/>
              <a:t>36</a:t>
            </a:fld>
            <a:endParaRPr lang="en-US"/>
          </a:p>
        </p:txBody>
      </p:sp>
    </p:spTree>
    <p:extLst>
      <p:ext uri="{BB962C8B-B14F-4D97-AF65-F5344CB8AC3E}">
        <p14:creationId xmlns:p14="http://schemas.microsoft.com/office/powerpoint/2010/main" val="164120262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F58FECF-FE71-794A-98E1-03CEB977737A}" type="slidenum">
              <a:rPr lang="en-US" smtClean="0"/>
              <a:t>37</a:t>
            </a:fld>
            <a:endParaRPr lang="en-US"/>
          </a:p>
        </p:txBody>
      </p:sp>
    </p:spTree>
    <p:extLst>
      <p:ext uri="{BB962C8B-B14F-4D97-AF65-F5344CB8AC3E}">
        <p14:creationId xmlns:p14="http://schemas.microsoft.com/office/powerpoint/2010/main" val="28870181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F58FECF-FE71-794A-98E1-03CEB977737A}" type="slidenum">
              <a:rPr lang="en-US" smtClean="0"/>
              <a:t>5</a:t>
            </a:fld>
            <a:endParaRPr lang="en-US"/>
          </a:p>
        </p:txBody>
      </p:sp>
    </p:spTree>
    <p:extLst>
      <p:ext uri="{BB962C8B-B14F-4D97-AF65-F5344CB8AC3E}">
        <p14:creationId xmlns:p14="http://schemas.microsoft.com/office/powerpoint/2010/main" val="28744322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F58FECF-FE71-794A-98E1-03CEB977737A}" type="slidenum">
              <a:rPr lang="en-US" smtClean="0"/>
              <a:t>6</a:t>
            </a:fld>
            <a:endParaRPr lang="en-US"/>
          </a:p>
        </p:txBody>
      </p:sp>
    </p:spTree>
    <p:extLst>
      <p:ext uri="{BB962C8B-B14F-4D97-AF65-F5344CB8AC3E}">
        <p14:creationId xmlns:p14="http://schemas.microsoft.com/office/powerpoint/2010/main" val="1025407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Positive attributes that we can have and can leverage. LOCATION: Opportunities available in government, nonprofit, education, and corporations.</a:t>
            </a:r>
          </a:p>
        </p:txBody>
      </p:sp>
      <p:sp>
        <p:nvSpPr>
          <p:cNvPr id="4" name="Slide Number Placeholder 3"/>
          <p:cNvSpPr>
            <a:spLocks noGrp="1"/>
          </p:cNvSpPr>
          <p:nvPr>
            <p:ph type="sldNum" sz="quarter" idx="5"/>
          </p:nvPr>
        </p:nvSpPr>
        <p:spPr/>
        <p:txBody>
          <a:bodyPr/>
          <a:lstStyle/>
          <a:p>
            <a:fld id="{2F58FECF-FE71-794A-98E1-03CEB977737A}" type="slidenum">
              <a:rPr lang="en-US" smtClean="0"/>
              <a:t>9</a:t>
            </a:fld>
            <a:endParaRPr lang="en-US"/>
          </a:p>
        </p:txBody>
      </p:sp>
    </p:spTree>
    <p:extLst>
      <p:ext uri="{BB962C8B-B14F-4D97-AF65-F5344CB8AC3E}">
        <p14:creationId xmlns:p14="http://schemas.microsoft.com/office/powerpoint/2010/main" val="32355806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INTERNAL negative gaps that we need to overcome.</a:t>
            </a:r>
          </a:p>
        </p:txBody>
      </p:sp>
      <p:sp>
        <p:nvSpPr>
          <p:cNvPr id="4" name="Slide Number Placeholder 3"/>
          <p:cNvSpPr>
            <a:spLocks noGrp="1"/>
          </p:cNvSpPr>
          <p:nvPr>
            <p:ph type="sldNum" sz="quarter" idx="5"/>
          </p:nvPr>
        </p:nvSpPr>
        <p:spPr/>
        <p:txBody>
          <a:bodyPr/>
          <a:lstStyle/>
          <a:p>
            <a:fld id="{2F58FECF-FE71-794A-98E1-03CEB977737A}" type="slidenum">
              <a:rPr lang="en-US" smtClean="0"/>
              <a:t>10</a:t>
            </a:fld>
            <a:endParaRPr lang="en-US"/>
          </a:p>
        </p:txBody>
      </p:sp>
    </p:spTree>
    <p:extLst>
      <p:ext uri="{BB962C8B-B14F-4D97-AF65-F5344CB8AC3E}">
        <p14:creationId xmlns:p14="http://schemas.microsoft.com/office/powerpoint/2010/main" val="3030719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External factors and trends that can benefit UDC or create new possibilities. </a:t>
            </a:r>
          </a:p>
        </p:txBody>
      </p:sp>
      <p:sp>
        <p:nvSpPr>
          <p:cNvPr id="4" name="Slide Number Placeholder 3"/>
          <p:cNvSpPr>
            <a:spLocks noGrp="1"/>
          </p:cNvSpPr>
          <p:nvPr>
            <p:ph type="sldNum" sz="quarter" idx="5"/>
          </p:nvPr>
        </p:nvSpPr>
        <p:spPr/>
        <p:txBody>
          <a:bodyPr/>
          <a:lstStyle/>
          <a:p>
            <a:fld id="{2F58FECF-FE71-794A-98E1-03CEB977737A}" type="slidenum">
              <a:rPr lang="en-US" smtClean="0"/>
              <a:t>11</a:t>
            </a:fld>
            <a:endParaRPr lang="en-US"/>
          </a:p>
        </p:txBody>
      </p:sp>
    </p:spTree>
    <p:extLst>
      <p:ext uri="{BB962C8B-B14F-4D97-AF65-F5344CB8AC3E}">
        <p14:creationId xmlns:p14="http://schemas.microsoft.com/office/powerpoint/2010/main" val="5510052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External risks and factors that limit options. MARKET TRENDS. Community college students are historically low-income, first-time college attendees.</a:t>
            </a:r>
          </a:p>
        </p:txBody>
      </p:sp>
      <p:sp>
        <p:nvSpPr>
          <p:cNvPr id="4" name="Slide Number Placeholder 3"/>
          <p:cNvSpPr>
            <a:spLocks noGrp="1"/>
          </p:cNvSpPr>
          <p:nvPr>
            <p:ph type="sldNum" sz="quarter" idx="5"/>
          </p:nvPr>
        </p:nvSpPr>
        <p:spPr/>
        <p:txBody>
          <a:bodyPr/>
          <a:lstStyle/>
          <a:p>
            <a:fld id="{2F58FECF-FE71-794A-98E1-03CEB977737A}" type="slidenum">
              <a:rPr lang="en-US" smtClean="0"/>
              <a:t>12</a:t>
            </a:fld>
            <a:endParaRPr lang="en-US"/>
          </a:p>
        </p:txBody>
      </p:sp>
    </p:spTree>
    <p:extLst>
      <p:ext uri="{BB962C8B-B14F-4D97-AF65-F5344CB8AC3E}">
        <p14:creationId xmlns:p14="http://schemas.microsoft.com/office/powerpoint/2010/main" val="41062101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External risks and factors that limit options. MARKET TRENDS. Community college students are historically low-income, first-time college attendees.</a:t>
            </a:r>
          </a:p>
        </p:txBody>
      </p:sp>
      <p:sp>
        <p:nvSpPr>
          <p:cNvPr id="4" name="Slide Number Placeholder 3"/>
          <p:cNvSpPr>
            <a:spLocks noGrp="1"/>
          </p:cNvSpPr>
          <p:nvPr>
            <p:ph type="sldNum" sz="quarter" idx="5"/>
          </p:nvPr>
        </p:nvSpPr>
        <p:spPr/>
        <p:txBody>
          <a:bodyPr/>
          <a:lstStyle/>
          <a:p>
            <a:fld id="{2F58FECF-FE71-794A-98E1-03CEB977737A}" type="slidenum">
              <a:rPr lang="en-US" smtClean="0"/>
              <a:t>13</a:t>
            </a:fld>
            <a:endParaRPr lang="en-US"/>
          </a:p>
        </p:txBody>
      </p:sp>
    </p:spTree>
    <p:extLst>
      <p:ext uri="{BB962C8B-B14F-4D97-AF65-F5344CB8AC3E}">
        <p14:creationId xmlns:p14="http://schemas.microsoft.com/office/powerpoint/2010/main" val="33322887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Specific, measurable, achievable, relevant, time bound.</a:t>
            </a:r>
          </a:p>
        </p:txBody>
      </p:sp>
      <p:sp>
        <p:nvSpPr>
          <p:cNvPr id="4" name="Slide Number Placeholder 3"/>
          <p:cNvSpPr>
            <a:spLocks noGrp="1"/>
          </p:cNvSpPr>
          <p:nvPr>
            <p:ph type="sldNum" sz="quarter" idx="5"/>
          </p:nvPr>
        </p:nvSpPr>
        <p:spPr/>
        <p:txBody>
          <a:bodyPr/>
          <a:lstStyle/>
          <a:p>
            <a:fld id="{2F58FECF-FE71-794A-98E1-03CEB977737A}" type="slidenum">
              <a:rPr lang="en-US" smtClean="0"/>
              <a:t>14</a:t>
            </a:fld>
            <a:endParaRPr lang="en-US"/>
          </a:p>
        </p:txBody>
      </p:sp>
    </p:spTree>
    <p:extLst>
      <p:ext uri="{BB962C8B-B14F-4D97-AF65-F5344CB8AC3E}">
        <p14:creationId xmlns:p14="http://schemas.microsoft.com/office/powerpoint/2010/main" val="164618287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58D165FF-B7DE-714C-8D69-1ED41663599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314" y="0"/>
            <a:ext cx="12194314" cy="6858000"/>
          </a:xfrm>
          <a:prstGeom prst="rect">
            <a:avLst/>
          </a:prstGeom>
        </p:spPr>
      </p:pic>
      <p:sp>
        <p:nvSpPr>
          <p:cNvPr id="8" name="Rectangle 7">
            <a:extLst>
              <a:ext uri="{FF2B5EF4-FFF2-40B4-BE49-F238E27FC236}">
                <a16:creationId xmlns:a16="http://schemas.microsoft.com/office/drawing/2014/main" id="{03D283E8-7343-2940-947F-FE1625E4E420}"/>
              </a:ext>
            </a:extLst>
          </p:cNvPr>
          <p:cNvSpPr/>
          <p:nvPr userDrawn="1"/>
        </p:nvSpPr>
        <p:spPr>
          <a:xfrm rot="10800000">
            <a:off x="0" y="-14844"/>
            <a:ext cx="12192000" cy="1743567"/>
          </a:xfrm>
          <a:prstGeom prst="rect">
            <a:avLst/>
          </a:prstGeom>
          <a:gradFill>
            <a:gsLst>
              <a:gs pos="0">
                <a:schemeClr val="tx1">
                  <a:lumMod val="50000"/>
                  <a:alpha val="0"/>
                </a:schemeClr>
              </a:gs>
              <a:gs pos="99000">
                <a:schemeClr val="tx1">
                  <a:lumMod val="0"/>
                  <a:alpha val="41000"/>
                </a:schemeClr>
              </a:gs>
            </a:gsLst>
            <a:lin ang="54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B092DC42-120C-E04A-9557-FF3ADFE75AB3}"/>
              </a:ext>
            </a:extLst>
          </p:cNvPr>
          <p:cNvSpPr/>
          <p:nvPr userDrawn="1"/>
        </p:nvSpPr>
        <p:spPr>
          <a:xfrm>
            <a:off x="0" y="3722914"/>
            <a:ext cx="12192000" cy="3135086"/>
          </a:xfrm>
          <a:prstGeom prst="rect">
            <a:avLst/>
          </a:prstGeom>
          <a:gradFill>
            <a:gsLst>
              <a:gs pos="0">
                <a:schemeClr val="tx1">
                  <a:lumMod val="50000"/>
                  <a:alpha val="0"/>
                </a:schemeClr>
              </a:gs>
              <a:gs pos="99000">
                <a:schemeClr val="tx1">
                  <a:lumMod val="0"/>
                  <a:alpha val="41000"/>
                </a:schemeClr>
              </a:gs>
            </a:gsLst>
            <a:lin ang="54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639FE0F9-AD76-6F46-8F81-4303F4307AAC}"/>
              </a:ext>
            </a:extLst>
          </p:cNvPr>
          <p:cNvSpPr/>
          <p:nvPr userDrawn="1"/>
        </p:nvSpPr>
        <p:spPr>
          <a:xfrm>
            <a:off x="0" y="2743200"/>
            <a:ext cx="12192000" cy="4114800"/>
          </a:xfrm>
          <a:prstGeom prst="rect">
            <a:avLst/>
          </a:prstGeom>
          <a:gradFill>
            <a:gsLst>
              <a:gs pos="0">
                <a:schemeClr val="tx1">
                  <a:lumMod val="50000"/>
                  <a:alpha val="0"/>
                </a:schemeClr>
              </a:gs>
              <a:gs pos="99000">
                <a:schemeClr val="tx1">
                  <a:lumMod val="0"/>
                  <a:alpha val="41000"/>
                </a:schemeClr>
              </a:gs>
            </a:gsLst>
            <a:lin ang="54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E05A7EB-276F-1340-8706-99212B761BDC}"/>
              </a:ext>
            </a:extLst>
          </p:cNvPr>
          <p:cNvSpPr/>
          <p:nvPr userDrawn="1"/>
        </p:nvSpPr>
        <p:spPr>
          <a:xfrm>
            <a:off x="-1157" y="2946400"/>
            <a:ext cx="12192000" cy="3911600"/>
          </a:xfrm>
          <a:prstGeom prst="rect">
            <a:avLst/>
          </a:prstGeom>
          <a:gradFill>
            <a:gsLst>
              <a:gs pos="0">
                <a:schemeClr val="tx1">
                  <a:lumMod val="50000"/>
                  <a:alpha val="0"/>
                </a:schemeClr>
              </a:gs>
              <a:gs pos="99000">
                <a:schemeClr val="tx1">
                  <a:lumMod val="0"/>
                  <a:alpha val="41000"/>
                </a:schemeClr>
              </a:gs>
            </a:gsLst>
            <a:lin ang="54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FADCB908-F4D7-5448-AF52-94DDEB0B39A3}"/>
              </a:ext>
            </a:extLst>
          </p:cNvPr>
          <p:cNvSpPr/>
          <p:nvPr userDrawn="1"/>
        </p:nvSpPr>
        <p:spPr>
          <a:xfrm>
            <a:off x="1" y="0"/>
            <a:ext cx="1524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EC38291D-7E8F-B742-84C2-C2BC6E0FA2D7}"/>
              </a:ext>
            </a:extLst>
          </p:cNvPr>
          <p:cNvPicPr>
            <a:picLocks noChangeAspect="1"/>
          </p:cNvPicPr>
          <p:nvPr userDrawn="1"/>
        </p:nvPicPr>
        <p:blipFill>
          <a:blip r:embed="rId3"/>
          <a:stretch>
            <a:fillRect/>
          </a:stretch>
        </p:blipFill>
        <p:spPr>
          <a:xfrm>
            <a:off x="8884562" y="5490185"/>
            <a:ext cx="2502060" cy="841028"/>
          </a:xfrm>
          <a:prstGeom prst="rect">
            <a:avLst/>
          </a:prstGeom>
        </p:spPr>
      </p:pic>
      <p:pic>
        <p:nvPicPr>
          <p:cNvPr id="15" name="Picture 14">
            <a:extLst>
              <a:ext uri="{FF2B5EF4-FFF2-40B4-BE49-F238E27FC236}">
                <a16:creationId xmlns:a16="http://schemas.microsoft.com/office/drawing/2014/main" id="{C2662032-EA9F-2F43-8612-C1B0CEACD5FC}"/>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31895" y="4999284"/>
            <a:ext cx="3022600" cy="482600"/>
          </a:xfrm>
          <a:prstGeom prst="rect">
            <a:avLst/>
          </a:prstGeom>
        </p:spPr>
      </p:pic>
    </p:spTree>
    <p:extLst>
      <p:ext uri="{BB962C8B-B14F-4D97-AF65-F5344CB8AC3E}">
        <p14:creationId xmlns:p14="http://schemas.microsoft.com/office/powerpoint/2010/main" val="11961482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52BCE7D5-AB7E-D249-A849-3578F04C3FF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3817"/>
            <a:ext cx="12185754" cy="6830366"/>
          </a:xfrm>
          <a:prstGeom prst="rect">
            <a:avLst/>
          </a:prstGeom>
        </p:spPr>
      </p:pic>
      <p:sp>
        <p:nvSpPr>
          <p:cNvPr id="8" name="Rectangle 7">
            <a:extLst>
              <a:ext uri="{FF2B5EF4-FFF2-40B4-BE49-F238E27FC236}">
                <a16:creationId xmlns:a16="http://schemas.microsoft.com/office/drawing/2014/main" id="{97B65BF6-6D2F-254C-9B9C-9D9087449E9C}"/>
              </a:ext>
            </a:extLst>
          </p:cNvPr>
          <p:cNvSpPr/>
          <p:nvPr userDrawn="1"/>
        </p:nvSpPr>
        <p:spPr>
          <a:xfrm>
            <a:off x="42245" y="13817"/>
            <a:ext cx="12143510" cy="6858000"/>
          </a:xfrm>
          <a:prstGeom prst="rect">
            <a:avLst/>
          </a:prstGeom>
          <a:gradFill flip="none" rotWithShape="1">
            <a:gsLst>
              <a:gs pos="0">
                <a:schemeClr val="tx1">
                  <a:lumMod val="0"/>
                  <a:alpha val="0"/>
                </a:schemeClr>
              </a:gs>
              <a:gs pos="99000">
                <a:schemeClr val="tx1">
                  <a:lumMod val="0"/>
                  <a:alpha val="9000"/>
                </a:schemeClr>
              </a:gs>
            </a:gsLst>
            <a:path path="circle">
              <a:fillToRect l="100000" b="100000"/>
            </a:path>
            <a:tileRect t="-100000" r="-10000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A05292C7-F5A0-9E4A-8803-10CCAEB775BA}"/>
              </a:ext>
            </a:extLst>
          </p:cNvPr>
          <p:cNvSpPr/>
          <p:nvPr userDrawn="1"/>
        </p:nvSpPr>
        <p:spPr>
          <a:xfrm>
            <a:off x="-6245" y="-13817"/>
            <a:ext cx="12191999" cy="6858000"/>
          </a:xfrm>
          <a:prstGeom prst="rect">
            <a:avLst/>
          </a:prstGeom>
          <a:gradFill flip="none" rotWithShape="1">
            <a:gsLst>
              <a:gs pos="0">
                <a:schemeClr val="tx1">
                  <a:lumMod val="0"/>
                  <a:alpha val="0"/>
                </a:schemeClr>
              </a:gs>
              <a:gs pos="99000">
                <a:schemeClr val="tx1">
                  <a:lumMod val="0"/>
                  <a:alpha val="9000"/>
                </a:schemeClr>
              </a:gs>
            </a:gsLst>
            <a:path path="circle">
              <a:fillToRect l="100000" b="100000"/>
            </a:path>
            <a:tileRect t="-100000" r="-10000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9FA5D9E2-5970-E94D-8D8E-DEEC1C3B6431}"/>
              </a:ext>
            </a:extLst>
          </p:cNvPr>
          <p:cNvSpPr/>
          <p:nvPr userDrawn="1"/>
        </p:nvSpPr>
        <p:spPr>
          <a:xfrm>
            <a:off x="18000" y="-13817"/>
            <a:ext cx="12191999" cy="6858000"/>
          </a:xfrm>
          <a:prstGeom prst="rect">
            <a:avLst/>
          </a:prstGeom>
          <a:gradFill flip="none" rotWithShape="1">
            <a:gsLst>
              <a:gs pos="0">
                <a:schemeClr val="tx1">
                  <a:lumMod val="0"/>
                  <a:alpha val="0"/>
                </a:schemeClr>
              </a:gs>
              <a:gs pos="99000">
                <a:schemeClr val="tx1">
                  <a:lumMod val="0"/>
                  <a:alpha val="9000"/>
                </a:schemeClr>
              </a:gs>
            </a:gsLst>
            <a:path path="circle">
              <a:fillToRect l="100000" b="100000"/>
            </a:path>
            <a:tileRect t="-100000" r="-10000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DEFA6135-9D79-C649-B08C-0AD4947BCEC3}"/>
              </a:ext>
            </a:extLst>
          </p:cNvPr>
          <p:cNvSpPr/>
          <p:nvPr userDrawn="1"/>
        </p:nvSpPr>
        <p:spPr>
          <a:xfrm>
            <a:off x="1" y="0"/>
            <a:ext cx="1524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934347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844876D-D295-8044-AB72-0B2F24EC883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52401" y="1784"/>
            <a:ext cx="12033353" cy="6842399"/>
          </a:xfrm>
          <a:prstGeom prst="rect">
            <a:avLst/>
          </a:prstGeom>
        </p:spPr>
      </p:pic>
      <p:sp>
        <p:nvSpPr>
          <p:cNvPr id="8" name="Rectangle 7">
            <a:extLst>
              <a:ext uri="{FF2B5EF4-FFF2-40B4-BE49-F238E27FC236}">
                <a16:creationId xmlns:a16="http://schemas.microsoft.com/office/drawing/2014/main" id="{97B65BF6-6D2F-254C-9B9C-9D9087449E9C}"/>
              </a:ext>
            </a:extLst>
          </p:cNvPr>
          <p:cNvSpPr/>
          <p:nvPr userDrawn="1"/>
        </p:nvSpPr>
        <p:spPr>
          <a:xfrm>
            <a:off x="42245" y="13817"/>
            <a:ext cx="12143510" cy="6858000"/>
          </a:xfrm>
          <a:prstGeom prst="rect">
            <a:avLst/>
          </a:prstGeom>
          <a:gradFill flip="none" rotWithShape="1">
            <a:gsLst>
              <a:gs pos="0">
                <a:schemeClr val="tx1">
                  <a:lumMod val="0"/>
                  <a:alpha val="0"/>
                </a:schemeClr>
              </a:gs>
              <a:gs pos="99000">
                <a:schemeClr val="tx1">
                  <a:lumMod val="0"/>
                  <a:alpha val="9000"/>
                </a:schemeClr>
              </a:gs>
            </a:gsLst>
            <a:path path="circle">
              <a:fillToRect l="100000" b="100000"/>
            </a:path>
            <a:tileRect t="-100000" r="-10000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A05292C7-F5A0-9E4A-8803-10CCAEB775BA}"/>
              </a:ext>
            </a:extLst>
          </p:cNvPr>
          <p:cNvSpPr/>
          <p:nvPr userDrawn="1"/>
        </p:nvSpPr>
        <p:spPr>
          <a:xfrm>
            <a:off x="-6245" y="-13817"/>
            <a:ext cx="12191999" cy="6858000"/>
          </a:xfrm>
          <a:prstGeom prst="rect">
            <a:avLst/>
          </a:prstGeom>
          <a:gradFill flip="none" rotWithShape="1">
            <a:gsLst>
              <a:gs pos="0">
                <a:schemeClr val="tx1">
                  <a:lumMod val="0"/>
                  <a:alpha val="0"/>
                </a:schemeClr>
              </a:gs>
              <a:gs pos="99000">
                <a:schemeClr val="tx1">
                  <a:lumMod val="0"/>
                  <a:alpha val="9000"/>
                </a:schemeClr>
              </a:gs>
            </a:gsLst>
            <a:path path="circle">
              <a:fillToRect l="100000" b="100000"/>
            </a:path>
            <a:tileRect t="-100000" r="-10000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9FA5D9E2-5970-E94D-8D8E-DEEC1C3B6431}"/>
              </a:ext>
            </a:extLst>
          </p:cNvPr>
          <p:cNvSpPr/>
          <p:nvPr userDrawn="1"/>
        </p:nvSpPr>
        <p:spPr>
          <a:xfrm>
            <a:off x="18000" y="-13817"/>
            <a:ext cx="12191999" cy="6858000"/>
          </a:xfrm>
          <a:prstGeom prst="rect">
            <a:avLst/>
          </a:prstGeom>
          <a:gradFill flip="none" rotWithShape="1">
            <a:gsLst>
              <a:gs pos="0">
                <a:schemeClr val="tx1">
                  <a:lumMod val="0"/>
                  <a:alpha val="0"/>
                </a:schemeClr>
              </a:gs>
              <a:gs pos="99000">
                <a:schemeClr val="tx1">
                  <a:lumMod val="0"/>
                  <a:alpha val="9000"/>
                </a:schemeClr>
              </a:gs>
            </a:gsLst>
            <a:path path="circle">
              <a:fillToRect l="100000" b="100000"/>
            </a:path>
            <a:tileRect t="-100000" r="-10000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E3F40352-EF30-F549-9DD9-2DFED3E0FE61}"/>
              </a:ext>
            </a:extLst>
          </p:cNvPr>
          <p:cNvSpPr/>
          <p:nvPr userDrawn="1"/>
        </p:nvSpPr>
        <p:spPr>
          <a:xfrm>
            <a:off x="-1157" y="2946400"/>
            <a:ext cx="12192000" cy="3911600"/>
          </a:xfrm>
          <a:prstGeom prst="rect">
            <a:avLst/>
          </a:prstGeom>
          <a:gradFill>
            <a:gsLst>
              <a:gs pos="0">
                <a:schemeClr val="tx1">
                  <a:lumMod val="50000"/>
                  <a:alpha val="0"/>
                </a:schemeClr>
              </a:gs>
              <a:gs pos="99000">
                <a:schemeClr val="tx1">
                  <a:lumMod val="0"/>
                  <a:alpha val="41000"/>
                </a:schemeClr>
              </a:gs>
            </a:gsLst>
            <a:lin ang="54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7C485B3-D794-344B-8B21-B66DFF96886F}"/>
              </a:ext>
            </a:extLst>
          </p:cNvPr>
          <p:cNvSpPr/>
          <p:nvPr userDrawn="1"/>
        </p:nvSpPr>
        <p:spPr>
          <a:xfrm>
            <a:off x="151740" y="2946400"/>
            <a:ext cx="12034014" cy="3911600"/>
          </a:xfrm>
          <a:prstGeom prst="rect">
            <a:avLst/>
          </a:prstGeom>
          <a:gradFill>
            <a:gsLst>
              <a:gs pos="0">
                <a:schemeClr val="tx1">
                  <a:lumMod val="50000"/>
                  <a:alpha val="0"/>
                </a:schemeClr>
              </a:gs>
              <a:gs pos="99000">
                <a:schemeClr val="tx1">
                  <a:lumMod val="0"/>
                  <a:alpha val="41000"/>
                </a:schemeClr>
              </a:gs>
            </a:gsLst>
            <a:lin ang="54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E6431A22-86CB-0948-B82B-EE7F7CECE9A4}"/>
              </a:ext>
            </a:extLst>
          </p:cNvPr>
          <p:cNvSpPr/>
          <p:nvPr userDrawn="1"/>
        </p:nvSpPr>
        <p:spPr>
          <a:xfrm>
            <a:off x="151740" y="2946400"/>
            <a:ext cx="12034014" cy="3911600"/>
          </a:xfrm>
          <a:prstGeom prst="rect">
            <a:avLst/>
          </a:prstGeom>
          <a:gradFill>
            <a:gsLst>
              <a:gs pos="0">
                <a:schemeClr val="tx1">
                  <a:lumMod val="50000"/>
                  <a:alpha val="0"/>
                </a:schemeClr>
              </a:gs>
              <a:gs pos="99000">
                <a:schemeClr val="tx1">
                  <a:lumMod val="0"/>
                  <a:alpha val="41000"/>
                </a:schemeClr>
              </a:gs>
            </a:gsLst>
            <a:lin ang="54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4CDD6F42-BA3A-CE4F-9FE0-067124608A23}"/>
              </a:ext>
            </a:extLst>
          </p:cNvPr>
          <p:cNvPicPr>
            <a:picLocks noChangeAspect="1"/>
          </p:cNvPicPr>
          <p:nvPr userDrawn="1"/>
        </p:nvPicPr>
        <p:blipFill>
          <a:blip r:embed="rId3"/>
          <a:stretch>
            <a:fillRect/>
          </a:stretch>
        </p:blipFill>
        <p:spPr>
          <a:xfrm>
            <a:off x="9182103" y="5474612"/>
            <a:ext cx="1437402" cy="683491"/>
          </a:xfrm>
          <a:prstGeom prst="rect">
            <a:avLst/>
          </a:prstGeom>
          <a:ln>
            <a:noFill/>
          </a:ln>
          <a:effectLst>
            <a:outerShdw blurRad="292100" dist="139700" dir="2700000" algn="tl" rotWithShape="0">
              <a:srgbClr val="333333">
                <a:alpha val="65000"/>
              </a:srgbClr>
            </a:outerShdw>
          </a:effectLst>
        </p:spPr>
      </p:pic>
      <p:sp>
        <p:nvSpPr>
          <p:cNvPr id="11" name="Rectangle 10">
            <a:extLst>
              <a:ext uri="{FF2B5EF4-FFF2-40B4-BE49-F238E27FC236}">
                <a16:creationId xmlns:a16="http://schemas.microsoft.com/office/drawing/2014/main" id="{DEFA6135-9D79-C649-B08C-0AD4947BCEC3}"/>
              </a:ext>
            </a:extLst>
          </p:cNvPr>
          <p:cNvSpPr/>
          <p:nvPr userDrawn="1"/>
        </p:nvSpPr>
        <p:spPr>
          <a:xfrm>
            <a:off x="1" y="0"/>
            <a:ext cx="1524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372039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125A99D-4556-8149-B3F1-50D20B23C26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0843" cy="6858000"/>
          </a:xfrm>
          <a:prstGeom prst="rect">
            <a:avLst/>
          </a:prstGeom>
        </p:spPr>
      </p:pic>
      <p:sp>
        <p:nvSpPr>
          <p:cNvPr id="8" name="Rectangle 7">
            <a:extLst>
              <a:ext uri="{FF2B5EF4-FFF2-40B4-BE49-F238E27FC236}">
                <a16:creationId xmlns:a16="http://schemas.microsoft.com/office/drawing/2014/main" id="{03D283E8-7343-2940-947F-FE1625E4E420}"/>
              </a:ext>
            </a:extLst>
          </p:cNvPr>
          <p:cNvSpPr/>
          <p:nvPr userDrawn="1"/>
        </p:nvSpPr>
        <p:spPr>
          <a:xfrm rot="10800000">
            <a:off x="0" y="-14844"/>
            <a:ext cx="12192000" cy="1743567"/>
          </a:xfrm>
          <a:prstGeom prst="rect">
            <a:avLst/>
          </a:prstGeom>
          <a:gradFill>
            <a:gsLst>
              <a:gs pos="0">
                <a:schemeClr val="tx1">
                  <a:lumMod val="50000"/>
                  <a:alpha val="0"/>
                </a:schemeClr>
              </a:gs>
              <a:gs pos="99000">
                <a:schemeClr val="tx1">
                  <a:lumMod val="0"/>
                  <a:alpha val="41000"/>
                </a:schemeClr>
              </a:gs>
            </a:gsLst>
            <a:lin ang="54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B092DC42-120C-E04A-9557-FF3ADFE75AB3}"/>
              </a:ext>
            </a:extLst>
          </p:cNvPr>
          <p:cNvSpPr/>
          <p:nvPr userDrawn="1"/>
        </p:nvSpPr>
        <p:spPr>
          <a:xfrm>
            <a:off x="0" y="3722914"/>
            <a:ext cx="12192000" cy="3135086"/>
          </a:xfrm>
          <a:prstGeom prst="rect">
            <a:avLst/>
          </a:prstGeom>
          <a:gradFill>
            <a:gsLst>
              <a:gs pos="0">
                <a:schemeClr val="tx1">
                  <a:lumMod val="50000"/>
                  <a:alpha val="0"/>
                </a:schemeClr>
              </a:gs>
              <a:gs pos="99000">
                <a:schemeClr val="tx1">
                  <a:lumMod val="0"/>
                  <a:alpha val="41000"/>
                </a:schemeClr>
              </a:gs>
            </a:gsLst>
            <a:lin ang="54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639FE0F9-AD76-6F46-8F81-4303F4307AAC}"/>
              </a:ext>
            </a:extLst>
          </p:cNvPr>
          <p:cNvSpPr/>
          <p:nvPr userDrawn="1"/>
        </p:nvSpPr>
        <p:spPr>
          <a:xfrm>
            <a:off x="0" y="2743200"/>
            <a:ext cx="12192000" cy="4114800"/>
          </a:xfrm>
          <a:prstGeom prst="rect">
            <a:avLst/>
          </a:prstGeom>
          <a:gradFill>
            <a:gsLst>
              <a:gs pos="0">
                <a:schemeClr val="tx1">
                  <a:lumMod val="50000"/>
                  <a:alpha val="0"/>
                </a:schemeClr>
              </a:gs>
              <a:gs pos="99000">
                <a:schemeClr val="tx1">
                  <a:lumMod val="0"/>
                  <a:alpha val="41000"/>
                </a:schemeClr>
              </a:gs>
            </a:gsLst>
            <a:lin ang="54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E05A7EB-276F-1340-8706-99212B761BDC}"/>
              </a:ext>
            </a:extLst>
          </p:cNvPr>
          <p:cNvSpPr/>
          <p:nvPr userDrawn="1"/>
        </p:nvSpPr>
        <p:spPr>
          <a:xfrm>
            <a:off x="-1157" y="2946400"/>
            <a:ext cx="12192000" cy="3911600"/>
          </a:xfrm>
          <a:prstGeom prst="rect">
            <a:avLst/>
          </a:prstGeom>
          <a:gradFill>
            <a:gsLst>
              <a:gs pos="0">
                <a:schemeClr val="tx1">
                  <a:lumMod val="50000"/>
                  <a:alpha val="0"/>
                </a:schemeClr>
              </a:gs>
              <a:gs pos="99000">
                <a:schemeClr val="tx1">
                  <a:lumMod val="0"/>
                  <a:alpha val="41000"/>
                </a:schemeClr>
              </a:gs>
            </a:gsLst>
            <a:lin ang="54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FADCB908-F4D7-5448-AF52-94DDEB0B39A3}"/>
              </a:ext>
            </a:extLst>
          </p:cNvPr>
          <p:cNvSpPr/>
          <p:nvPr userDrawn="1"/>
        </p:nvSpPr>
        <p:spPr>
          <a:xfrm>
            <a:off x="1" y="0"/>
            <a:ext cx="1524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EC38291D-7E8F-B742-84C2-C2BC6E0FA2D7}"/>
              </a:ext>
            </a:extLst>
          </p:cNvPr>
          <p:cNvPicPr>
            <a:picLocks noChangeAspect="1"/>
          </p:cNvPicPr>
          <p:nvPr userDrawn="1"/>
        </p:nvPicPr>
        <p:blipFill>
          <a:blip r:embed="rId3"/>
          <a:stretch>
            <a:fillRect/>
          </a:stretch>
        </p:blipFill>
        <p:spPr>
          <a:xfrm>
            <a:off x="8884562" y="5490185"/>
            <a:ext cx="2502060" cy="841028"/>
          </a:xfrm>
          <a:prstGeom prst="rect">
            <a:avLst/>
          </a:prstGeom>
        </p:spPr>
      </p:pic>
      <p:pic>
        <p:nvPicPr>
          <p:cNvPr id="15" name="Picture 14">
            <a:extLst>
              <a:ext uri="{FF2B5EF4-FFF2-40B4-BE49-F238E27FC236}">
                <a16:creationId xmlns:a16="http://schemas.microsoft.com/office/drawing/2014/main" id="{C2662032-EA9F-2F43-8612-C1B0CEACD5FC}"/>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31895" y="4999284"/>
            <a:ext cx="3022600" cy="482600"/>
          </a:xfrm>
          <a:prstGeom prst="rect">
            <a:avLst/>
          </a:prstGeom>
        </p:spPr>
      </p:pic>
    </p:spTree>
    <p:extLst>
      <p:ext uri="{BB962C8B-B14F-4D97-AF65-F5344CB8AC3E}">
        <p14:creationId xmlns:p14="http://schemas.microsoft.com/office/powerpoint/2010/main" val="18829488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55824BA-0AAE-5647-A786-25D725B2DC6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314" y="0"/>
            <a:ext cx="12193157" cy="6857999"/>
          </a:xfrm>
          <a:prstGeom prst="rect">
            <a:avLst/>
          </a:prstGeom>
        </p:spPr>
      </p:pic>
      <p:sp>
        <p:nvSpPr>
          <p:cNvPr id="17" name="Rectangle 16">
            <a:extLst>
              <a:ext uri="{FF2B5EF4-FFF2-40B4-BE49-F238E27FC236}">
                <a16:creationId xmlns:a16="http://schemas.microsoft.com/office/drawing/2014/main" id="{4A631BCE-307C-8846-8665-B80210BBC07A}"/>
              </a:ext>
            </a:extLst>
          </p:cNvPr>
          <p:cNvSpPr/>
          <p:nvPr userDrawn="1"/>
        </p:nvSpPr>
        <p:spPr>
          <a:xfrm rot="10800000">
            <a:off x="-1157" y="0"/>
            <a:ext cx="12192000" cy="2350525"/>
          </a:xfrm>
          <a:prstGeom prst="rect">
            <a:avLst/>
          </a:prstGeom>
          <a:gradFill>
            <a:gsLst>
              <a:gs pos="0">
                <a:schemeClr val="tx1">
                  <a:lumMod val="50000"/>
                  <a:alpha val="0"/>
                </a:schemeClr>
              </a:gs>
              <a:gs pos="99000">
                <a:schemeClr val="tx1">
                  <a:lumMod val="0"/>
                  <a:alpha val="41000"/>
                </a:schemeClr>
              </a:gs>
            </a:gsLst>
            <a:lin ang="54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98CEB38E-38B8-8A4D-897C-916C375146DB}"/>
              </a:ext>
            </a:extLst>
          </p:cNvPr>
          <p:cNvSpPr/>
          <p:nvPr userDrawn="1"/>
        </p:nvSpPr>
        <p:spPr>
          <a:xfrm>
            <a:off x="-1" y="4253344"/>
            <a:ext cx="12192000" cy="2604655"/>
          </a:xfrm>
          <a:prstGeom prst="rect">
            <a:avLst/>
          </a:prstGeom>
          <a:gradFill>
            <a:gsLst>
              <a:gs pos="0">
                <a:schemeClr val="bg1">
                  <a:alpha val="0"/>
                </a:schemeClr>
              </a:gs>
              <a:gs pos="99000">
                <a:schemeClr val="bg1"/>
              </a:gs>
            </a:gsLst>
            <a:lin ang="54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FADCB908-F4D7-5448-AF52-94DDEB0B39A3}"/>
              </a:ext>
            </a:extLst>
          </p:cNvPr>
          <p:cNvSpPr/>
          <p:nvPr userDrawn="1"/>
        </p:nvSpPr>
        <p:spPr>
          <a:xfrm>
            <a:off x="1" y="0"/>
            <a:ext cx="1524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22753E8C-61BD-5F43-BCE9-E3C98DB9FCB6}"/>
              </a:ext>
            </a:extLst>
          </p:cNvPr>
          <p:cNvPicPr>
            <a:picLocks noChangeAspect="1"/>
          </p:cNvPicPr>
          <p:nvPr userDrawn="1"/>
        </p:nvPicPr>
        <p:blipFill>
          <a:blip r:embed="rId3"/>
          <a:stretch>
            <a:fillRect/>
          </a:stretch>
        </p:blipFill>
        <p:spPr>
          <a:xfrm>
            <a:off x="8884562" y="5490184"/>
            <a:ext cx="2502060" cy="841029"/>
          </a:xfrm>
          <a:prstGeom prst="rect">
            <a:avLst/>
          </a:prstGeom>
        </p:spPr>
      </p:pic>
      <p:pic>
        <p:nvPicPr>
          <p:cNvPr id="19" name="Picture 18">
            <a:extLst>
              <a:ext uri="{FF2B5EF4-FFF2-40B4-BE49-F238E27FC236}">
                <a16:creationId xmlns:a16="http://schemas.microsoft.com/office/drawing/2014/main" id="{54E3EFA5-05CB-0E4A-905E-93EA4862E332}"/>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31895" y="5007584"/>
            <a:ext cx="3022600" cy="482600"/>
          </a:xfrm>
          <a:prstGeom prst="rect">
            <a:avLst/>
          </a:prstGeom>
        </p:spPr>
      </p:pic>
    </p:spTree>
    <p:extLst>
      <p:ext uri="{BB962C8B-B14F-4D97-AF65-F5344CB8AC3E}">
        <p14:creationId xmlns:p14="http://schemas.microsoft.com/office/powerpoint/2010/main" val="5595397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2804B0-9675-CC4C-BE09-506E1975E9BB}"/>
              </a:ext>
            </a:extLst>
          </p:cNvPr>
          <p:cNvSpPr>
            <a:spLocks noGrp="1"/>
          </p:cNvSpPr>
          <p:nvPr>
            <p:ph type="title" hasCustomPrompt="1"/>
          </p:nvPr>
        </p:nvSpPr>
        <p:spPr/>
        <p:txBody>
          <a:bodyPr/>
          <a:lstStyle>
            <a:lvl1pPr>
              <a:defRPr/>
            </a:lvl1pPr>
          </a:lstStyle>
          <a:p>
            <a:r>
              <a:rPr lang="en-US" b="1" spc="-150" dirty="0">
                <a:solidFill>
                  <a:schemeClr val="accent2"/>
                </a:solidFill>
                <a:latin typeface="Arial" panose="020B0604020202020204" pitchFamily="34" charset="0"/>
                <a:cs typeface="Arial" panose="020B0604020202020204" pitchFamily="34" charset="0"/>
              </a:rPr>
              <a:t>Insert Slide Title Here</a:t>
            </a:r>
            <a:endParaRPr lang="en-US" dirty="0"/>
          </a:p>
        </p:txBody>
      </p:sp>
      <p:sp>
        <p:nvSpPr>
          <p:cNvPr id="3" name="Content Placeholder 2">
            <a:extLst>
              <a:ext uri="{FF2B5EF4-FFF2-40B4-BE49-F238E27FC236}">
                <a16:creationId xmlns:a16="http://schemas.microsoft.com/office/drawing/2014/main" id="{CECFC3A4-3BA0-9243-B440-AC5465CC60E1}"/>
              </a:ext>
            </a:extLst>
          </p:cNvPr>
          <p:cNvSpPr>
            <a:spLocks noGrp="1"/>
          </p:cNvSpPr>
          <p:nvPr>
            <p:ph idx="1" hasCustomPrompt="1"/>
          </p:nvPr>
        </p:nvSpPr>
        <p:spPr/>
        <p:txBody>
          <a:bodyPr/>
          <a:lstStyle>
            <a:lvl1pPr marL="228600" marR="0" indent="-228600" algn="l" defTabSz="914400" rtl="0" eaLnBrk="1" fontAlgn="auto" latinLnBrk="0" hangingPunct="1">
              <a:lnSpc>
                <a:spcPts val="2400"/>
              </a:lnSpc>
              <a:spcBef>
                <a:spcPts val="0"/>
              </a:spcBef>
              <a:spcAft>
                <a:spcPts val="1800"/>
              </a:spcAft>
              <a:buClr>
                <a:srgbClr val="B6302B"/>
              </a:buClr>
              <a:buSzTx/>
              <a:buFont typeface="Arial" panose="020B0604020202020204" pitchFamily="34" charset="0"/>
              <a:buChar char="•"/>
              <a:tabLst/>
              <a:defRPr/>
            </a:lvl1pPr>
          </a:lstStyle>
          <a:p>
            <a:pPr marL="228600" marR="0" lvl="0" indent="-228600" algn="l" defTabSz="914400" rtl="0" eaLnBrk="1" fontAlgn="auto" latinLnBrk="0" hangingPunct="1">
              <a:lnSpc>
                <a:spcPts val="2400"/>
              </a:lnSpc>
              <a:spcBef>
                <a:spcPts val="0"/>
              </a:spcBef>
              <a:spcAft>
                <a:spcPts val="1800"/>
              </a:spcAft>
              <a:buClr>
                <a:srgbClr val="B6302B"/>
              </a:buClr>
              <a:buSzTx/>
              <a:buFont typeface="Arial" panose="020B0604020202020204" pitchFamily="34" charset="0"/>
              <a:buChar char="•"/>
              <a:tabLst/>
              <a:defRPr/>
            </a:pPr>
            <a:r>
              <a:rPr kumimoji="0" lang="en-US" sz="2000" b="0" i="0" u="none" strike="noStrike" kern="1200" cap="none" spc="0" normalizeH="0" baseline="0" noProof="0" dirty="0">
                <a:ln>
                  <a:noFill/>
                </a:ln>
                <a:solidFill>
                  <a:srgbClr val="515151"/>
                </a:solidFill>
                <a:effectLst/>
                <a:uLnTx/>
                <a:uFillTx/>
                <a:latin typeface="Times New Roman" panose="02020603050405020304" pitchFamily="18" charset="0"/>
                <a:ea typeface="+mn-ea"/>
                <a:cs typeface="Times New Roman" panose="02020603050405020304" pitchFamily="18" charset="0"/>
              </a:rPr>
              <a:t>Use this slide to create a set of bullets </a:t>
            </a:r>
          </a:p>
          <a:p>
            <a:pPr marL="228600" marR="0" lvl="0" indent="-228600" algn="l" defTabSz="914400" rtl="0" eaLnBrk="1" fontAlgn="auto" latinLnBrk="0" hangingPunct="1">
              <a:lnSpc>
                <a:spcPts val="2400"/>
              </a:lnSpc>
              <a:spcBef>
                <a:spcPts val="0"/>
              </a:spcBef>
              <a:spcAft>
                <a:spcPts val="1800"/>
              </a:spcAft>
              <a:buClr>
                <a:srgbClr val="B6302B"/>
              </a:buClr>
              <a:buSzTx/>
              <a:buFont typeface="Arial" panose="020B0604020202020204" pitchFamily="34" charset="0"/>
              <a:buChar char="•"/>
              <a:tabLst/>
              <a:defRPr/>
            </a:pPr>
            <a:r>
              <a:rPr kumimoji="0" lang="en-US" sz="2000" b="0" i="0" u="none" strike="noStrike" kern="1200" cap="none" spc="0" normalizeH="0" baseline="0" noProof="0" dirty="0">
                <a:ln>
                  <a:noFill/>
                </a:ln>
                <a:solidFill>
                  <a:srgbClr val="515151"/>
                </a:solidFill>
                <a:effectLst/>
                <a:uLnTx/>
                <a:uFillTx/>
                <a:latin typeface="Times New Roman" panose="02020603050405020304" pitchFamily="18" charset="0"/>
                <a:ea typeface="+mn-ea"/>
                <a:cs typeface="Times New Roman" panose="02020603050405020304" pitchFamily="18" charset="0"/>
              </a:rPr>
              <a:t>Like this.</a:t>
            </a:r>
          </a:p>
          <a:p>
            <a:pPr marL="228600" marR="0" lvl="0" indent="-228600" algn="l" defTabSz="914400" rtl="0" eaLnBrk="1" fontAlgn="auto" latinLnBrk="0" hangingPunct="1">
              <a:lnSpc>
                <a:spcPts val="2400"/>
              </a:lnSpc>
              <a:spcBef>
                <a:spcPts val="0"/>
              </a:spcBef>
              <a:spcAft>
                <a:spcPts val="1800"/>
              </a:spcAft>
              <a:buClr>
                <a:srgbClr val="B6302B"/>
              </a:buClr>
              <a:buSzTx/>
              <a:buFont typeface="Arial" panose="020B0604020202020204" pitchFamily="34" charset="0"/>
              <a:buChar char="•"/>
              <a:tabLst/>
              <a:defRPr/>
            </a:pPr>
            <a:r>
              <a:rPr kumimoji="0" lang="en-US" sz="2000" b="0" i="0" u="none" strike="noStrike" kern="1200" cap="none" spc="0" normalizeH="0" baseline="0" noProof="0" dirty="0">
                <a:ln>
                  <a:noFill/>
                </a:ln>
                <a:solidFill>
                  <a:srgbClr val="515151"/>
                </a:solidFill>
                <a:effectLst/>
                <a:uLnTx/>
                <a:uFillTx/>
                <a:latin typeface="Times New Roman" panose="02020603050405020304" pitchFamily="18" charset="0"/>
                <a:ea typeface="+mn-ea"/>
                <a:cs typeface="Times New Roman" panose="02020603050405020304" pitchFamily="18" charset="0"/>
              </a:rPr>
              <a:t>Try not to have more than five bullets on one slide</a:t>
            </a:r>
          </a:p>
          <a:p>
            <a:pPr marL="228600" marR="0" lvl="0" indent="-228600" algn="l" defTabSz="914400" rtl="0" eaLnBrk="1" fontAlgn="auto" latinLnBrk="0" hangingPunct="1">
              <a:lnSpc>
                <a:spcPts val="2400"/>
              </a:lnSpc>
              <a:spcBef>
                <a:spcPts val="0"/>
              </a:spcBef>
              <a:spcAft>
                <a:spcPts val="1800"/>
              </a:spcAft>
              <a:buClr>
                <a:srgbClr val="B6302B"/>
              </a:buClr>
              <a:buSzTx/>
              <a:buFont typeface="Arial" panose="020B0604020202020204" pitchFamily="34" charset="0"/>
              <a:buChar char="•"/>
              <a:tabLst/>
              <a:defRPr/>
            </a:pPr>
            <a:r>
              <a:rPr kumimoji="0" lang="en-US" sz="2000" b="0" i="0" u="none" strike="noStrike" kern="1200" cap="none" spc="0" normalizeH="0" baseline="0" noProof="0" dirty="0">
                <a:ln>
                  <a:noFill/>
                </a:ln>
                <a:solidFill>
                  <a:srgbClr val="515151"/>
                </a:solidFill>
                <a:effectLst/>
                <a:uLnTx/>
                <a:uFillTx/>
                <a:latin typeface="Times New Roman" panose="02020603050405020304" pitchFamily="18" charset="0"/>
                <a:ea typeface="+mn-ea"/>
                <a:cs typeface="Times New Roman" panose="02020603050405020304" pitchFamily="18" charset="0"/>
              </a:rPr>
              <a:t>Keep each bullet short.</a:t>
            </a:r>
          </a:p>
          <a:p>
            <a:pPr marL="228600" marR="0" lvl="0" indent="-228600" algn="l" defTabSz="914400" rtl="0" eaLnBrk="1" fontAlgn="auto" latinLnBrk="0" hangingPunct="1">
              <a:lnSpc>
                <a:spcPts val="2400"/>
              </a:lnSpc>
              <a:spcBef>
                <a:spcPts val="0"/>
              </a:spcBef>
              <a:spcAft>
                <a:spcPts val="1800"/>
              </a:spcAft>
              <a:buClr>
                <a:srgbClr val="B6302B"/>
              </a:buClr>
              <a:buSzTx/>
              <a:buFont typeface="Arial" panose="020B0604020202020204" pitchFamily="34" charset="0"/>
              <a:buChar char="•"/>
              <a:tabLst/>
              <a:defRPr/>
            </a:pPr>
            <a:r>
              <a:rPr kumimoji="0" lang="en-US" sz="2000" b="0" i="0" u="none" strike="noStrike" kern="1200" cap="none" spc="0" normalizeH="0" baseline="0" noProof="0" dirty="0">
                <a:ln>
                  <a:noFill/>
                </a:ln>
                <a:solidFill>
                  <a:srgbClr val="515151"/>
                </a:solidFill>
                <a:effectLst/>
                <a:uLnTx/>
                <a:uFillTx/>
                <a:latin typeface="Times New Roman" panose="02020603050405020304" pitchFamily="18" charset="0"/>
                <a:ea typeface="+mn-ea"/>
                <a:cs typeface="Times New Roman" panose="02020603050405020304" pitchFamily="18" charset="0"/>
              </a:rPr>
              <a:t>Consider having an image in the right third of this slide. </a:t>
            </a:r>
            <a:br>
              <a:rPr kumimoji="0" lang="en-US" sz="2000" b="0" i="0" u="none" strike="noStrike" kern="1200" cap="none" spc="0" normalizeH="0" baseline="0" noProof="0" dirty="0">
                <a:ln>
                  <a:noFill/>
                </a:ln>
                <a:solidFill>
                  <a:srgbClr val="515151"/>
                </a:solidFill>
                <a:effectLst/>
                <a:uLnTx/>
                <a:uFillTx/>
                <a:latin typeface="Times New Roman" panose="02020603050405020304" pitchFamily="18" charset="0"/>
                <a:ea typeface="+mn-ea"/>
                <a:cs typeface="Times New Roman" panose="02020603050405020304" pitchFamily="18" charset="0"/>
              </a:rPr>
            </a:br>
            <a:r>
              <a:rPr kumimoji="0" lang="en-US" sz="2000" b="0" i="0" u="none" strike="noStrike" kern="1200" cap="none" spc="0" normalizeH="0" baseline="0" noProof="0" dirty="0">
                <a:ln>
                  <a:noFill/>
                </a:ln>
                <a:solidFill>
                  <a:srgbClr val="515151"/>
                </a:solidFill>
                <a:effectLst/>
                <a:uLnTx/>
                <a:uFillTx/>
                <a:latin typeface="Times New Roman" panose="02020603050405020304" pitchFamily="18" charset="0"/>
                <a:ea typeface="+mn-ea"/>
                <a:cs typeface="Times New Roman" panose="02020603050405020304" pitchFamily="18" charset="0"/>
              </a:rPr>
              <a:t>See example on next slide. </a:t>
            </a:r>
          </a:p>
        </p:txBody>
      </p:sp>
      <p:sp>
        <p:nvSpPr>
          <p:cNvPr id="5" name="Footer Placeholder 4">
            <a:extLst>
              <a:ext uri="{FF2B5EF4-FFF2-40B4-BE49-F238E27FC236}">
                <a16:creationId xmlns:a16="http://schemas.microsoft.com/office/drawing/2014/main" id="{E57D4449-63EC-474E-8E4A-ED83EB95BCAB}"/>
              </a:ext>
            </a:extLst>
          </p:cNvPr>
          <p:cNvSpPr>
            <a:spLocks noGrp="1"/>
          </p:cNvSpPr>
          <p:nvPr>
            <p:ph type="ftr" sz="quarter" idx="11"/>
          </p:nvPr>
        </p:nvSpPr>
        <p:spPr>
          <a:xfrm>
            <a:off x="1215189" y="6359525"/>
            <a:ext cx="4467243" cy="365125"/>
          </a:xfrm>
          <a:prstGeom prst="rect">
            <a:avLst/>
          </a:prstGeom>
        </p:spPr>
        <p:txBody>
          <a:bodyPr/>
          <a:lstStyle>
            <a:lvl1pPr algn="l">
              <a:defRPr/>
            </a:lvl1pPr>
          </a:lstStyle>
          <a:p>
            <a:r>
              <a:rPr lang="en-US">
                <a:latin typeface="Arial" panose="020B0604020202020204" pitchFamily="34" charset="0"/>
                <a:cs typeface="Arial" panose="020B0604020202020204" pitchFamily="34" charset="0"/>
              </a:rPr>
              <a:t>Beverly James, July 8, 2024</a:t>
            </a:r>
            <a:endParaRPr lang="en-US" b="1" dirty="0">
              <a:solidFill>
                <a:schemeClr val="accent1"/>
              </a:solidFill>
              <a:latin typeface="Arial" panose="020B0604020202020204" pitchFamily="34" charset="0"/>
              <a:cs typeface="Arial" panose="020B0604020202020204" pitchFamily="34" charset="0"/>
            </a:endParaRPr>
          </a:p>
        </p:txBody>
      </p:sp>
      <p:sp>
        <p:nvSpPr>
          <p:cNvPr id="6" name="Slide Number Placeholder 5">
            <a:extLst>
              <a:ext uri="{FF2B5EF4-FFF2-40B4-BE49-F238E27FC236}">
                <a16:creationId xmlns:a16="http://schemas.microsoft.com/office/drawing/2014/main" id="{4A2FD16F-60BA-164C-9F6E-1EE1D611D2B5}"/>
              </a:ext>
            </a:extLst>
          </p:cNvPr>
          <p:cNvSpPr>
            <a:spLocks noGrp="1"/>
          </p:cNvSpPr>
          <p:nvPr>
            <p:ph type="sldNum" sz="quarter" idx="12"/>
          </p:nvPr>
        </p:nvSpPr>
        <p:spPr>
          <a:xfrm>
            <a:off x="838200" y="6176963"/>
            <a:ext cx="376989" cy="365125"/>
          </a:xfrm>
          <a:prstGeom prst="rect">
            <a:avLst/>
          </a:prstGeom>
        </p:spPr>
        <p:txBody>
          <a:bodyPr/>
          <a:lstStyle>
            <a:lvl1pPr algn="l">
              <a:defRPr b="1">
                <a:solidFill>
                  <a:srgbClr val="B2282D"/>
                </a:solidFill>
                <a:latin typeface="Arial" panose="020B0604020202020204" pitchFamily="34" charset="0"/>
                <a:cs typeface="Arial" panose="020B0604020202020204" pitchFamily="34" charset="0"/>
              </a:defRPr>
            </a:lvl1pPr>
          </a:lstStyle>
          <a:p>
            <a:fld id="{1046DC70-0849-7448-AD3A-8FDFC80E2319}" type="slidenum">
              <a:rPr lang="en-US" smtClean="0"/>
              <a:pPr/>
              <a:t>‹#›</a:t>
            </a:fld>
            <a:endParaRPr lang="en-US" dirty="0"/>
          </a:p>
        </p:txBody>
      </p:sp>
      <p:sp>
        <p:nvSpPr>
          <p:cNvPr id="8" name="Rectangle 7">
            <a:extLst>
              <a:ext uri="{FF2B5EF4-FFF2-40B4-BE49-F238E27FC236}">
                <a16:creationId xmlns:a16="http://schemas.microsoft.com/office/drawing/2014/main" id="{CA3CF5D8-461D-EE4D-A6BA-FACE2DD3B429}"/>
              </a:ext>
            </a:extLst>
          </p:cNvPr>
          <p:cNvSpPr/>
          <p:nvPr userDrawn="1"/>
        </p:nvSpPr>
        <p:spPr>
          <a:xfrm>
            <a:off x="1" y="0"/>
            <a:ext cx="1524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A2B1461D-99F8-214C-950A-5ADD984F617A}"/>
              </a:ext>
            </a:extLst>
          </p:cNvPr>
          <p:cNvPicPr>
            <a:picLocks noChangeAspect="1"/>
          </p:cNvPicPr>
          <p:nvPr userDrawn="1"/>
        </p:nvPicPr>
        <p:blipFill>
          <a:blip r:embed="rId2"/>
          <a:stretch>
            <a:fillRect/>
          </a:stretch>
        </p:blipFill>
        <p:spPr>
          <a:xfrm>
            <a:off x="10265152" y="6042027"/>
            <a:ext cx="844581" cy="401602"/>
          </a:xfrm>
          <a:prstGeom prst="rect">
            <a:avLst/>
          </a:prstGeom>
        </p:spPr>
      </p:pic>
    </p:spTree>
    <p:extLst>
      <p:ext uri="{BB962C8B-B14F-4D97-AF65-F5344CB8AC3E}">
        <p14:creationId xmlns:p14="http://schemas.microsoft.com/office/powerpoint/2010/main" val="36180369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2804B0-9675-CC4C-BE09-506E1975E9BB}"/>
              </a:ext>
            </a:extLst>
          </p:cNvPr>
          <p:cNvSpPr>
            <a:spLocks noGrp="1"/>
          </p:cNvSpPr>
          <p:nvPr>
            <p:ph type="title" hasCustomPrompt="1"/>
          </p:nvPr>
        </p:nvSpPr>
        <p:spPr/>
        <p:txBody>
          <a:bodyPr/>
          <a:lstStyle>
            <a:lvl1pPr>
              <a:defRPr>
                <a:solidFill>
                  <a:schemeClr val="accent1"/>
                </a:solidFill>
              </a:defRPr>
            </a:lvl1pPr>
          </a:lstStyle>
          <a:p>
            <a:r>
              <a:rPr lang="en-US" b="1" spc="-150" dirty="0">
                <a:solidFill>
                  <a:schemeClr val="accent2"/>
                </a:solidFill>
                <a:latin typeface="Arial" panose="020B0604020202020204" pitchFamily="34" charset="0"/>
                <a:cs typeface="Arial" panose="020B0604020202020204" pitchFamily="34" charset="0"/>
              </a:rPr>
              <a:t>Insert Slide Title Here</a:t>
            </a:r>
            <a:endParaRPr lang="en-US" dirty="0"/>
          </a:p>
        </p:txBody>
      </p:sp>
      <p:sp>
        <p:nvSpPr>
          <p:cNvPr id="3" name="Content Placeholder 2">
            <a:extLst>
              <a:ext uri="{FF2B5EF4-FFF2-40B4-BE49-F238E27FC236}">
                <a16:creationId xmlns:a16="http://schemas.microsoft.com/office/drawing/2014/main" id="{CECFC3A4-3BA0-9243-B440-AC5465CC60E1}"/>
              </a:ext>
            </a:extLst>
          </p:cNvPr>
          <p:cNvSpPr>
            <a:spLocks noGrp="1"/>
          </p:cNvSpPr>
          <p:nvPr>
            <p:ph idx="1" hasCustomPrompt="1"/>
          </p:nvPr>
        </p:nvSpPr>
        <p:spPr/>
        <p:txBody>
          <a:bodyPr/>
          <a:lstStyle>
            <a:lvl1pPr marL="228600" marR="0" indent="-228600" algn="l" defTabSz="914400" rtl="0" eaLnBrk="1" fontAlgn="auto" latinLnBrk="0" hangingPunct="1">
              <a:lnSpc>
                <a:spcPts val="2400"/>
              </a:lnSpc>
              <a:spcBef>
                <a:spcPts val="0"/>
              </a:spcBef>
              <a:spcAft>
                <a:spcPts val="1800"/>
              </a:spcAft>
              <a:buClr>
                <a:schemeClr val="accent1"/>
              </a:buClr>
              <a:buSzTx/>
              <a:buFont typeface="Arial" panose="020B0604020202020204" pitchFamily="34" charset="0"/>
              <a:buChar char="•"/>
              <a:tabLst/>
              <a:defRPr/>
            </a:lvl1pPr>
          </a:lstStyle>
          <a:p>
            <a:pPr marL="228600" marR="0" lvl="0" indent="-228600" algn="l" defTabSz="914400" rtl="0" eaLnBrk="1" fontAlgn="auto" latinLnBrk="0" hangingPunct="1">
              <a:lnSpc>
                <a:spcPts val="2400"/>
              </a:lnSpc>
              <a:spcBef>
                <a:spcPts val="0"/>
              </a:spcBef>
              <a:spcAft>
                <a:spcPts val="1800"/>
              </a:spcAft>
              <a:buClr>
                <a:srgbClr val="B6302B"/>
              </a:buClr>
              <a:buSzTx/>
              <a:buFont typeface="Arial" panose="020B0604020202020204" pitchFamily="34" charset="0"/>
              <a:buChar char="•"/>
              <a:tabLst/>
              <a:defRPr/>
            </a:pPr>
            <a:r>
              <a:rPr kumimoji="0" lang="en-US" sz="2000" b="0" i="0" u="none" strike="noStrike" kern="1200" cap="none" spc="0" normalizeH="0" baseline="0" noProof="0" dirty="0">
                <a:ln>
                  <a:noFill/>
                </a:ln>
                <a:solidFill>
                  <a:srgbClr val="515151"/>
                </a:solidFill>
                <a:effectLst/>
                <a:uLnTx/>
                <a:uFillTx/>
                <a:latin typeface="Times New Roman" panose="02020603050405020304" pitchFamily="18" charset="0"/>
                <a:ea typeface="+mn-ea"/>
                <a:cs typeface="Times New Roman" panose="02020603050405020304" pitchFamily="18" charset="0"/>
              </a:rPr>
              <a:t>Use this slide to create a set of bullets </a:t>
            </a:r>
          </a:p>
          <a:p>
            <a:pPr marL="228600" marR="0" lvl="0" indent="-228600" algn="l" defTabSz="914400" rtl="0" eaLnBrk="1" fontAlgn="auto" latinLnBrk="0" hangingPunct="1">
              <a:lnSpc>
                <a:spcPts val="2400"/>
              </a:lnSpc>
              <a:spcBef>
                <a:spcPts val="0"/>
              </a:spcBef>
              <a:spcAft>
                <a:spcPts val="1800"/>
              </a:spcAft>
              <a:buClr>
                <a:srgbClr val="B6302B"/>
              </a:buClr>
              <a:buSzTx/>
              <a:buFont typeface="Arial" panose="020B0604020202020204" pitchFamily="34" charset="0"/>
              <a:buChar char="•"/>
              <a:tabLst/>
              <a:defRPr/>
            </a:pPr>
            <a:r>
              <a:rPr kumimoji="0" lang="en-US" sz="2000" b="0" i="0" u="none" strike="noStrike" kern="1200" cap="none" spc="0" normalizeH="0" baseline="0" noProof="0" dirty="0">
                <a:ln>
                  <a:noFill/>
                </a:ln>
                <a:solidFill>
                  <a:srgbClr val="515151"/>
                </a:solidFill>
                <a:effectLst/>
                <a:uLnTx/>
                <a:uFillTx/>
                <a:latin typeface="Times New Roman" panose="02020603050405020304" pitchFamily="18" charset="0"/>
                <a:ea typeface="+mn-ea"/>
                <a:cs typeface="Times New Roman" panose="02020603050405020304" pitchFamily="18" charset="0"/>
              </a:rPr>
              <a:t>Like this.</a:t>
            </a:r>
          </a:p>
          <a:p>
            <a:pPr marL="228600" marR="0" lvl="0" indent="-228600" algn="l" defTabSz="914400" rtl="0" eaLnBrk="1" fontAlgn="auto" latinLnBrk="0" hangingPunct="1">
              <a:lnSpc>
                <a:spcPts val="2400"/>
              </a:lnSpc>
              <a:spcBef>
                <a:spcPts val="0"/>
              </a:spcBef>
              <a:spcAft>
                <a:spcPts val="1800"/>
              </a:spcAft>
              <a:buClr>
                <a:srgbClr val="B6302B"/>
              </a:buClr>
              <a:buSzTx/>
              <a:buFont typeface="Arial" panose="020B0604020202020204" pitchFamily="34" charset="0"/>
              <a:buChar char="•"/>
              <a:tabLst/>
              <a:defRPr/>
            </a:pPr>
            <a:r>
              <a:rPr kumimoji="0" lang="en-US" sz="2000" b="0" i="0" u="none" strike="noStrike" kern="1200" cap="none" spc="0" normalizeH="0" baseline="0" noProof="0" dirty="0">
                <a:ln>
                  <a:noFill/>
                </a:ln>
                <a:solidFill>
                  <a:srgbClr val="515151"/>
                </a:solidFill>
                <a:effectLst/>
                <a:uLnTx/>
                <a:uFillTx/>
                <a:latin typeface="Times New Roman" panose="02020603050405020304" pitchFamily="18" charset="0"/>
                <a:ea typeface="+mn-ea"/>
                <a:cs typeface="Times New Roman" panose="02020603050405020304" pitchFamily="18" charset="0"/>
              </a:rPr>
              <a:t>Try not to have more than five bullets on one slide</a:t>
            </a:r>
          </a:p>
          <a:p>
            <a:pPr marL="228600" marR="0" lvl="0" indent="-228600" algn="l" defTabSz="914400" rtl="0" eaLnBrk="1" fontAlgn="auto" latinLnBrk="0" hangingPunct="1">
              <a:lnSpc>
                <a:spcPts val="2400"/>
              </a:lnSpc>
              <a:spcBef>
                <a:spcPts val="0"/>
              </a:spcBef>
              <a:spcAft>
                <a:spcPts val="1800"/>
              </a:spcAft>
              <a:buClr>
                <a:srgbClr val="B6302B"/>
              </a:buClr>
              <a:buSzTx/>
              <a:buFont typeface="Arial" panose="020B0604020202020204" pitchFamily="34" charset="0"/>
              <a:buChar char="•"/>
              <a:tabLst/>
              <a:defRPr/>
            </a:pPr>
            <a:r>
              <a:rPr kumimoji="0" lang="en-US" sz="2000" b="0" i="0" u="none" strike="noStrike" kern="1200" cap="none" spc="0" normalizeH="0" baseline="0" noProof="0" dirty="0">
                <a:ln>
                  <a:noFill/>
                </a:ln>
                <a:solidFill>
                  <a:srgbClr val="515151"/>
                </a:solidFill>
                <a:effectLst/>
                <a:uLnTx/>
                <a:uFillTx/>
                <a:latin typeface="Times New Roman" panose="02020603050405020304" pitchFamily="18" charset="0"/>
                <a:ea typeface="+mn-ea"/>
                <a:cs typeface="Times New Roman" panose="02020603050405020304" pitchFamily="18" charset="0"/>
              </a:rPr>
              <a:t>Keep each bullet short.</a:t>
            </a:r>
          </a:p>
          <a:p>
            <a:pPr marL="228600" marR="0" lvl="0" indent="-228600" algn="l" defTabSz="914400" rtl="0" eaLnBrk="1" fontAlgn="auto" latinLnBrk="0" hangingPunct="1">
              <a:lnSpc>
                <a:spcPts val="2400"/>
              </a:lnSpc>
              <a:spcBef>
                <a:spcPts val="0"/>
              </a:spcBef>
              <a:spcAft>
                <a:spcPts val="1800"/>
              </a:spcAft>
              <a:buClr>
                <a:srgbClr val="B6302B"/>
              </a:buClr>
              <a:buSzTx/>
              <a:buFont typeface="Arial" panose="020B0604020202020204" pitchFamily="34" charset="0"/>
              <a:buChar char="•"/>
              <a:tabLst/>
              <a:defRPr/>
            </a:pPr>
            <a:r>
              <a:rPr kumimoji="0" lang="en-US" sz="2000" b="0" i="0" u="none" strike="noStrike" kern="1200" cap="none" spc="0" normalizeH="0" baseline="0" noProof="0" dirty="0">
                <a:ln>
                  <a:noFill/>
                </a:ln>
                <a:solidFill>
                  <a:srgbClr val="515151"/>
                </a:solidFill>
                <a:effectLst/>
                <a:uLnTx/>
                <a:uFillTx/>
                <a:latin typeface="Times New Roman" panose="02020603050405020304" pitchFamily="18" charset="0"/>
                <a:ea typeface="+mn-ea"/>
                <a:cs typeface="Times New Roman" panose="02020603050405020304" pitchFamily="18" charset="0"/>
              </a:rPr>
              <a:t>Consider having an image in the right third of this slide. </a:t>
            </a:r>
            <a:br>
              <a:rPr kumimoji="0" lang="en-US" sz="2000" b="0" i="0" u="none" strike="noStrike" kern="1200" cap="none" spc="0" normalizeH="0" baseline="0" noProof="0" dirty="0">
                <a:ln>
                  <a:noFill/>
                </a:ln>
                <a:solidFill>
                  <a:srgbClr val="515151"/>
                </a:solidFill>
                <a:effectLst/>
                <a:uLnTx/>
                <a:uFillTx/>
                <a:latin typeface="Times New Roman" panose="02020603050405020304" pitchFamily="18" charset="0"/>
                <a:ea typeface="+mn-ea"/>
                <a:cs typeface="Times New Roman" panose="02020603050405020304" pitchFamily="18" charset="0"/>
              </a:rPr>
            </a:br>
            <a:r>
              <a:rPr kumimoji="0" lang="en-US" sz="2000" b="0" i="0" u="none" strike="noStrike" kern="1200" cap="none" spc="0" normalizeH="0" baseline="0" noProof="0" dirty="0">
                <a:ln>
                  <a:noFill/>
                </a:ln>
                <a:solidFill>
                  <a:srgbClr val="515151"/>
                </a:solidFill>
                <a:effectLst/>
                <a:uLnTx/>
                <a:uFillTx/>
                <a:latin typeface="Times New Roman" panose="02020603050405020304" pitchFamily="18" charset="0"/>
                <a:ea typeface="+mn-ea"/>
                <a:cs typeface="Times New Roman" panose="02020603050405020304" pitchFamily="18" charset="0"/>
              </a:rPr>
              <a:t>See example on next slide. </a:t>
            </a:r>
          </a:p>
        </p:txBody>
      </p:sp>
      <p:sp>
        <p:nvSpPr>
          <p:cNvPr id="5" name="Footer Placeholder 4">
            <a:extLst>
              <a:ext uri="{FF2B5EF4-FFF2-40B4-BE49-F238E27FC236}">
                <a16:creationId xmlns:a16="http://schemas.microsoft.com/office/drawing/2014/main" id="{E57D4449-63EC-474E-8E4A-ED83EB95BCAB}"/>
              </a:ext>
            </a:extLst>
          </p:cNvPr>
          <p:cNvSpPr>
            <a:spLocks noGrp="1"/>
          </p:cNvSpPr>
          <p:nvPr>
            <p:ph type="ftr" sz="quarter" idx="11"/>
          </p:nvPr>
        </p:nvSpPr>
        <p:spPr>
          <a:xfrm>
            <a:off x="1215189" y="6359525"/>
            <a:ext cx="4467243" cy="365125"/>
          </a:xfrm>
          <a:prstGeom prst="rect">
            <a:avLst/>
          </a:prstGeom>
        </p:spPr>
        <p:txBody>
          <a:bodyPr/>
          <a:lstStyle>
            <a:lvl1pPr algn="l">
              <a:defRPr/>
            </a:lvl1pPr>
          </a:lstStyle>
          <a:p>
            <a:r>
              <a:rPr lang="en-US">
                <a:latin typeface="Arial" panose="020B0604020202020204" pitchFamily="34" charset="0"/>
                <a:cs typeface="Arial" panose="020B0604020202020204" pitchFamily="34" charset="0"/>
              </a:rPr>
              <a:t>Beverly James, July 8, 2024</a:t>
            </a:r>
            <a:endParaRPr lang="en-US" b="1" dirty="0">
              <a:solidFill>
                <a:schemeClr val="accent1"/>
              </a:solidFill>
              <a:latin typeface="Arial" panose="020B0604020202020204" pitchFamily="34" charset="0"/>
              <a:cs typeface="Arial" panose="020B0604020202020204" pitchFamily="34" charset="0"/>
            </a:endParaRPr>
          </a:p>
        </p:txBody>
      </p:sp>
      <p:sp>
        <p:nvSpPr>
          <p:cNvPr id="6" name="Slide Number Placeholder 5">
            <a:extLst>
              <a:ext uri="{FF2B5EF4-FFF2-40B4-BE49-F238E27FC236}">
                <a16:creationId xmlns:a16="http://schemas.microsoft.com/office/drawing/2014/main" id="{4A2FD16F-60BA-164C-9F6E-1EE1D611D2B5}"/>
              </a:ext>
            </a:extLst>
          </p:cNvPr>
          <p:cNvSpPr>
            <a:spLocks noGrp="1"/>
          </p:cNvSpPr>
          <p:nvPr>
            <p:ph type="sldNum" sz="quarter" idx="12"/>
          </p:nvPr>
        </p:nvSpPr>
        <p:spPr>
          <a:xfrm>
            <a:off x="838200" y="6176963"/>
            <a:ext cx="376989" cy="365125"/>
          </a:xfrm>
          <a:prstGeom prst="rect">
            <a:avLst/>
          </a:prstGeom>
        </p:spPr>
        <p:txBody>
          <a:bodyPr/>
          <a:lstStyle>
            <a:lvl1pPr algn="l">
              <a:defRPr b="1">
                <a:solidFill>
                  <a:schemeClr val="accent1"/>
                </a:solidFill>
                <a:latin typeface="Arial" panose="020B0604020202020204" pitchFamily="34" charset="0"/>
                <a:cs typeface="Arial" panose="020B0604020202020204" pitchFamily="34" charset="0"/>
              </a:defRPr>
            </a:lvl1pPr>
          </a:lstStyle>
          <a:p>
            <a:fld id="{1046DC70-0849-7448-AD3A-8FDFC80E2319}" type="slidenum">
              <a:rPr lang="en-US" smtClean="0"/>
              <a:pPr/>
              <a:t>‹#›</a:t>
            </a:fld>
            <a:endParaRPr lang="en-US" dirty="0"/>
          </a:p>
        </p:txBody>
      </p:sp>
      <p:sp>
        <p:nvSpPr>
          <p:cNvPr id="10" name="Rectangle 9">
            <a:extLst>
              <a:ext uri="{FF2B5EF4-FFF2-40B4-BE49-F238E27FC236}">
                <a16:creationId xmlns:a16="http://schemas.microsoft.com/office/drawing/2014/main" id="{93403419-F4E1-C64B-A600-3A22FF87113B}"/>
              </a:ext>
            </a:extLst>
          </p:cNvPr>
          <p:cNvSpPr/>
          <p:nvPr userDrawn="1"/>
        </p:nvSpPr>
        <p:spPr>
          <a:xfrm>
            <a:off x="1" y="0"/>
            <a:ext cx="1524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A10E2C8E-70FA-5046-9C35-29A3DBE47AC8}"/>
              </a:ext>
            </a:extLst>
          </p:cNvPr>
          <p:cNvPicPr>
            <a:picLocks noChangeAspect="1"/>
          </p:cNvPicPr>
          <p:nvPr userDrawn="1"/>
        </p:nvPicPr>
        <p:blipFill>
          <a:blip r:embed="rId2"/>
          <a:stretch>
            <a:fillRect/>
          </a:stretch>
        </p:blipFill>
        <p:spPr>
          <a:xfrm>
            <a:off x="10272522" y="6042026"/>
            <a:ext cx="846349" cy="402443"/>
          </a:xfrm>
          <a:prstGeom prst="rect">
            <a:avLst/>
          </a:prstGeom>
        </p:spPr>
      </p:pic>
    </p:spTree>
    <p:extLst>
      <p:ext uri="{BB962C8B-B14F-4D97-AF65-F5344CB8AC3E}">
        <p14:creationId xmlns:p14="http://schemas.microsoft.com/office/powerpoint/2010/main" val="41951361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2804B0-9675-CC4C-BE09-506E1975E9BB}"/>
              </a:ext>
            </a:extLst>
          </p:cNvPr>
          <p:cNvSpPr>
            <a:spLocks noGrp="1"/>
          </p:cNvSpPr>
          <p:nvPr>
            <p:ph type="title" hasCustomPrompt="1"/>
          </p:nvPr>
        </p:nvSpPr>
        <p:spPr>
          <a:xfrm>
            <a:off x="838200" y="365125"/>
            <a:ext cx="6128084" cy="1325563"/>
          </a:xfrm>
        </p:spPr>
        <p:txBody>
          <a:bodyPr/>
          <a:lstStyle>
            <a:lvl1pPr>
              <a:defRPr/>
            </a:lvl1pPr>
          </a:lstStyle>
          <a:p>
            <a:r>
              <a:rPr lang="en-US" b="1" spc="-150" dirty="0">
                <a:solidFill>
                  <a:schemeClr val="accent2"/>
                </a:solidFill>
                <a:latin typeface="Arial" panose="020B0604020202020204" pitchFamily="34" charset="0"/>
                <a:cs typeface="Arial" panose="020B0604020202020204" pitchFamily="34" charset="0"/>
              </a:rPr>
              <a:t>Insert Slide Title Here</a:t>
            </a:r>
            <a:endParaRPr lang="en-US" dirty="0"/>
          </a:p>
        </p:txBody>
      </p:sp>
      <p:sp>
        <p:nvSpPr>
          <p:cNvPr id="3" name="Content Placeholder 2">
            <a:extLst>
              <a:ext uri="{FF2B5EF4-FFF2-40B4-BE49-F238E27FC236}">
                <a16:creationId xmlns:a16="http://schemas.microsoft.com/office/drawing/2014/main" id="{CECFC3A4-3BA0-9243-B440-AC5465CC60E1}"/>
              </a:ext>
            </a:extLst>
          </p:cNvPr>
          <p:cNvSpPr>
            <a:spLocks noGrp="1"/>
          </p:cNvSpPr>
          <p:nvPr>
            <p:ph idx="1" hasCustomPrompt="1"/>
          </p:nvPr>
        </p:nvSpPr>
        <p:spPr>
          <a:xfrm>
            <a:off x="838200" y="1825625"/>
            <a:ext cx="6128084" cy="4351338"/>
          </a:xfrm>
        </p:spPr>
        <p:txBody>
          <a:bodyPr/>
          <a:lstStyle>
            <a:lvl1pPr marL="228600" marR="0" indent="-228600" algn="l" defTabSz="914400" rtl="0" eaLnBrk="1" fontAlgn="auto" latinLnBrk="0" hangingPunct="1">
              <a:lnSpc>
                <a:spcPts val="2400"/>
              </a:lnSpc>
              <a:spcBef>
                <a:spcPts val="0"/>
              </a:spcBef>
              <a:spcAft>
                <a:spcPts val="1800"/>
              </a:spcAft>
              <a:buClr>
                <a:srgbClr val="B6302B"/>
              </a:buClr>
              <a:buSzTx/>
              <a:buFont typeface="Arial" panose="020B0604020202020204" pitchFamily="34" charset="0"/>
              <a:buChar char="•"/>
              <a:tabLst/>
              <a:defRPr/>
            </a:lvl1pPr>
          </a:lstStyle>
          <a:p>
            <a:pPr marL="228600" marR="0" lvl="0" indent="-228600" algn="l" defTabSz="914400" rtl="0" eaLnBrk="1" fontAlgn="auto" latinLnBrk="0" hangingPunct="1">
              <a:lnSpc>
                <a:spcPts val="2400"/>
              </a:lnSpc>
              <a:spcBef>
                <a:spcPts val="0"/>
              </a:spcBef>
              <a:spcAft>
                <a:spcPts val="1800"/>
              </a:spcAft>
              <a:buClr>
                <a:srgbClr val="B6302B"/>
              </a:buClr>
              <a:buSzTx/>
              <a:buFont typeface="Arial" panose="020B0604020202020204" pitchFamily="34" charset="0"/>
              <a:buChar char="•"/>
              <a:tabLst/>
              <a:defRPr/>
            </a:pPr>
            <a:r>
              <a:rPr kumimoji="0" lang="en-US" sz="2000" b="0" i="0" u="none" strike="noStrike" kern="1200" cap="none" spc="0" normalizeH="0" baseline="0" noProof="0" dirty="0">
                <a:ln>
                  <a:noFill/>
                </a:ln>
                <a:solidFill>
                  <a:srgbClr val="515151"/>
                </a:solidFill>
                <a:effectLst/>
                <a:uLnTx/>
                <a:uFillTx/>
                <a:latin typeface="Times New Roman" panose="02020603050405020304" pitchFamily="18" charset="0"/>
                <a:ea typeface="+mn-ea"/>
                <a:cs typeface="Times New Roman" panose="02020603050405020304" pitchFamily="18" charset="0"/>
              </a:rPr>
              <a:t>Use this slide to create a set of bullets </a:t>
            </a:r>
          </a:p>
          <a:p>
            <a:pPr marL="228600" marR="0" lvl="0" indent="-228600" algn="l" defTabSz="914400" rtl="0" eaLnBrk="1" fontAlgn="auto" latinLnBrk="0" hangingPunct="1">
              <a:lnSpc>
                <a:spcPts val="2400"/>
              </a:lnSpc>
              <a:spcBef>
                <a:spcPts val="0"/>
              </a:spcBef>
              <a:spcAft>
                <a:spcPts val="1800"/>
              </a:spcAft>
              <a:buClr>
                <a:srgbClr val="B6302B"/>
              </a:buClr>
              <a:buSzTx/>
              <a:buFont typeface="Arial" panose="020B0604020202020204" pitchFamily="34" charset="0"/>
              <a:buChar char="•"/>
              <a:tabLst/>
              <a:defRPr/>
            </a:pPr>
            <a:r>
              <a:rPr kumimoji="0" lang="en-US" sz="2000" b="0" i="0" u="none" strike="noStrike" kern="1200" cap="none" spc="0" normalizeH="0" baseline="0" noProof="0" dirty="0">
                <a:ln>
                  <a:noFill/>
                </a:ln>
                <a:solidFill>
                  <a:srgbClr val="515151"/>
                </a:solidFill>
                <a:effectLst/>
                <a:uLnTx/>
                <a:uFillTx/>
                <a:latin typeface="Times New Roman" panose="02020603050405020304" pitchFamily="18" charset="0"/>
                <a:ea typeface="+mn-ea"/>
                <a:cs typeface="Times New Roman" panose="02020603050405020304" pitchFamily="18" charset="0"/>
              </a:rPr>
              <a:t>Like this.</a:t>
            </a:r>
          </a:p>
          <a:p>
            <a:pPr marL="228600" marR="0" lvl="0" indent="-228600" algn="l" defTabSz="914400" rtl="0" eaLnBrk="1" fontAlgn="auto" latinLnBrk="0" hangingPunct="1">
              <a:lnSpc>
                <a:spcPts val="2400"/>
              </a:lnSpc>
              <a:spcBef>
                <a:spcPts val="0"/>
              </a:spcBef>
              <a:spcAft>
                <a:spcPts val="1800"/>
              </a:spcAft>
              <a:buClr>
                <a:srgbClr val="B6302B"/>
              </a:buClr>
              <a:buSzTx/>
              <a:buFont typeface="Arial" panose="020B0604020202020204" pitchFamily="34" charset="0"/>
              <a:buChar char="•"/>
              <a:tabLst/>
              <a:defRPr/>
            </a:pPr>
            <a:r>
              <a:rPr kumimoji="0" lang="en-US" sz="2000" b="0" i="0" u="none" strike="noStrike" kern="1200" cap="none" spc="0" normalizeH="0" baseline="0" noProof="0" dirty="0">
                <a:ln>
                  <a:noFill/>
                </a:ln>
                <a:solidFill>
                  <a:srgbClr val="515151"/>
                </a:solidFill>
                <a:effectLst/>
                <a:uLnTx/>
                <a:uFillTx/>
                <a:latin typeface="Times New Roman" panose="02020603050405020304" pitchFamily="18" charset="0"/>
                <a:ea typeface="+mn-ea"/>
                <a:cs typeface="Times New Roman" panose="02020603050405020304" pitchFamily="18" charset="0"/>
              </a:rPr>
              <a:t>Try not to have more than five bullets on one slide</a:t>
            </a:r>
          </a:p>
          <a:p>
            <a:pPr marL="228600" marR="0" lvl="0" indent="-228600" algn="l" defTabSz="914400" rtl="0" eaLnBrk="1" fontAlgn="auto" latinLnBrk="0" hangingPunct="1">
              <a:lnSpc>
                <a:spcPts val="2400"/>
              </a:lnSpc>
              <a:spcBef>
                <a:spcPts val="0"/>
              </a:spcBef>
              <a:spcAft>
                <a:spcPts val="1800"/>
              </a:spcAft>
              <a:buClr>
                <a:srgbClr val="B6302B"/>
              </a:buClr>
              <a:buSzTx/>
              <a:buFont typeface="Arial" panose="020B0604020202020204" pitchFamily="34" charset="0"/>
              <a:buChar char="•"/>
              <a:tabLst/>
              <a:defRPr/>
            </a:pPr>
            <a:r>
              <a:rPr kumimoji="0" lang="en-US" sz="2000" b="0" i="0" u="none" strike="noStrike" kern="1200" cap="none" spc="0" normalizeH="0" baseline="0" noProof="0" dirty="0">
                <a:ln>
                  <a:noFill/>
                </a:ln>
                <a:solidFill>
                  <a:srgbClr val="515151"/>
                </a:solidFill>
                <a:effectLst/>
                <a:uLnTx/>
                <a:uFillTx/>
                <a:latin typeface="Times New Roman" panose="02020603050405020304" pitchFamily="18" charset="0"/>
                <a:ea typeface="+mn-ea"/>
                <a:cs typeface="Times New Roman" panose="02020603050405020304" pitchFamily="18" charset="0"/>
              </a:rPr>
              <a:t>Keep each bullet short.</a:t>
            </a:r>
          </a:p>
          <a:p>
            <a:pPr marL="228600" marR="0" lvl="0" indent="-228600" algn="l" defTabSz="914400" rtl="0" eaLnBrk="1" fontAlgn="auto" latinLnBrk="0" hangingPunct="1">
              <a:lnSpc>
                <a:spcPts val="2400"/>
              </a:lnSpc>
              <a:spcBef>
                <a:spcPts val="0"/>
              </a:spcBef>
              <a:spcAft>
                <a:spcPts val="1800"/>
              </a:spcAft>
              <a:buClr>
                <a:srgbClr val="B6302B"/>
              </a:buClr>
              <a:buSzTx/>
              <a:buFont typeface="Arial" panose="020B0604020202020204" pitchFamily="34" charset="0"/>
              <a:buChar char="•"/>
              <a:tabLst/>
              <a:defRPr/>
            </a:pPr>
            <a:r>
              <a:rPr kumimoji="0" lang="en-US" sz="2000" b="0" i="0" u="none" strike="noStrike" kern="1200" cap="none" spc="0" normalizeH="0" baseline="0" noProof="0" dirty="0">
                <a:ln>
                  <a:noFill/>
                </a:ln>
                <a:solidFill>
                  <a:srgbClr val="515151"/>
                </a:solidFill>
                <a:effectLst/>
                <a:uLnTx/>
                <a:uFillTx/>
                <a:latin typeface="Times New Roman" panose="02020603050405020304" pitchFamily="18" charset="0"/>
                <a:ea typeface="+mn-ea"/>
                <a:cs typeface="Times New Roman" panose="02020603050405020304" pitchFamily="18" charset="0"/>
              </a:rPr>
              <a:t>Consider having an image in the right third of this slide. </a:t>
            </a:r>
            <a:br>
              <a:rPr kumimoji="0" lang="en-US" sz="2000" b="0" i="0" u="none" strike="noStrike" kern="1200" cap="none" spc="0" normalizeH="0" baseline="0" noProof="0" dirty="0">
                <a:ln>
                  <a:noFill/>
                </a:ln>
                <a:solidFill>
                  <a:srgbClr val="515151"/>
                </a:solidFill>
                <a:effectLst/>
                <a:uLnTx/>
                <a:uFillTx/>
                <a:latin typeface="Times New Roman" panose="02020603050405020304" pitchFamily="18" charset="0"/>
                <a:ea typeface="+mn-ea"/>
                <a:cs typeface="Times New Roman" panose="02020603050405020304" pitchFamily="18" charset="0"/>
              </a:rPr>
            </a:br>
            <a:endParaRPr kumimoji="0" lang="en-US" sz="2000" b="0" i="0" u="none" strike="noStrike" kern="1200" cap="none" spc="0" normalizeH="0" baseline="0" noProof="0" dirty="0">
              <a:ln>
                <a:noFill/>
              </a:ln>
              <a:solidFill>
                <a:srgbClr val="515151"/>
              </a:solidFill>
              <a:effectLst/>
              <a:uLnTx/>
              <a:uFillTx/>
              <a:latin typeface="Times New Roman" panose="02020603050405020304" pitchFamily="18" charset="0"/>
              <a:ea typeface="+mn-ea"/>
              <a:cs typeface="Times New Roman" panose="02020603050405020304" pitchFamily="18" charset="0"/>
            </a:endParaRPr>
          </a:p>
        </p:txBody>
      </p:sp>
      <p:sp>
        <p:nvSpPr>
          <p:cNvPr id="5" name="Footer Placeholder 4">
            <a:extLst>
              <a:ext uri="{FF2B5EF4-FFF2-40B4-BE49-F238E27FC236}">
                <a16:creationId xmlns:a16="http://schemas.microsoft.com/office/drawing/2014/main" id="{E57D4449-63EC-474E-8E4A-ED83EB95BCAB}"/>
              </a:ext>
            </a:extLst>
          </p:cNvPr>
          <p:cNvSpPr>
            <a:spLocks noGrp="1"/>
          </p:cNvSpPr>
          <p:nvPr>
            <p:ph type="ftr" sz="quarter" idx="11"/>
          </p:nvPr>
        </p:nvSpPr>
        <p:spPr>
          <a:xfrm>
            <a:off x="1215189" y="6359525"/>
            <a:ext cx="4467243" cy="365125"/>
          </a:xfrm>
          <a:prstGeom prst="rect">
            <a:avLst/>
          </a:prstGeom>
        </p:spPr>
        <p:txBody>
          <a:bodyPr/>
          <a:lstStyle>
            <a:lvl1pPr algn="l">
              <a:defRPr/>
            </a:lvl1pPr>
          </a:lstStyle>
          <a:p>
            <a:r>
              <a:rPr lang="en-US">
                <a:latin typeface="Arial" panose="020B0604020202020204" pitchFamily="34" charset="0"/>
                <a:cs typeface="Arial" panose="020B0604020202020204" pitchFamily="34" charset="0"/>
              </a:rPr>
              <a:t>Beverly James, July 8, 2024</a:t>
            </a:r>
            <a:endParaRPr lang="en-US" b="1" dirty="0">
              <a:solidFill>
                <a:schemeClr val="accent1"/>
              </a:solidFill>
              <a:latin typeface="Arial" panose="020B0604020202020204" pitchFamily="34" charset="0"/>
              <a:cs typeface="Arial" panose="020B0604020202020204" pitchFamily="34" charset="0"/>
            </a:endParaRPr>
          </a:p>
        </p:txBody>
      </p:sp>
      <p:sp>
        <p:nvSpPr>
          <p:cNvPr id="6" name="Slide Number Placeholder 5">
            <a:extLst>
              <a:ext uri="{FF2B5EF4-FFF2-40B4-BE49-F238E27FC236}">
                <a16:creationId xmlns:a16="http://schemas.microsoft.com/office/drawing/2014/main" id="{4A2FD16F-60BA-164C-9F6E-1EE1D611D2B5}"/>
              </a:ext>
            </a:extLst>
          </p:cNvPr>
          <p:cNvSpPr>
            <a:spLocks noGrp="1"/>
          </p:cNvSpPr>
          <p:nvPr>
            <p:ph type="sldNum" sz="quarter" idx="12"/>
          </p:nvPr>
        </p:nvSpPr>
        <p:spPr>
          <a:xfrm>
            <a:off x="838200" y="6176963"/>
            <a:ext cx="376989" cy="365125"/>
          </a:xfrm>
          <a:prstGeom prst="rect">
            <a:avLst/>
          </a:prstGeom>
        </p:spPr>
        <p:txBody>
          <a:bodyPr/>
          <a:lstStyle>
            <a:lvl1pPr algn="l">
              <a:defRPr b="1">
                <a:solidFill>
                  <a:srgbClr val="B2282D"/>
                </a:solidFill>
                <a:latin typeface="Arial" panose="020B0604020202020204" pitchFamily="34" charset="0"/>
                <a:cs typeface="Arial" panose="020B0604020202020204" pitchFamily="34" charset="0"/>
              </a:defRPr>
            </a:lvl1pPr>
          </a:lstStyle>
          <a:p>
            <a:fld id="{1046DC70-0849-7448-AD3A-8FDFC80E2319}" type="slidenum">
              <a:rPr lang="en-US" smtClean="0"/>
              <a:pPr/>
              <a:t>‹#›</a:t>
            </a:fld>
            <a:endParaRPr lang="en-US" dirty="0"/>
          </a:p>
        </p:txBody>
      </p:sp>
      <p:sp>
        <p:nvSpPr>
          <p:cNvPr id="8" name="Rectangle 7">
            <a:extLst>
              <a:ext uri="{FF2B5EF4-FFF2-40B4-BE49-F238E27FC236}">
                <a16:creationId xmlns:a16="http://schemas.microsoft.com/office/drawing/2014/main" id="{CA3CF5D8-461D-EE4D-A6BA-FACE2DD3B429}"/>
              </a:ext>
            </a:extLst>
          </p:cNvPr>
          <p:cNvSpPr/>
          <p:nvPr userDrawn="1"/>
        </p:nvSpPr>
        <p:spPr>
          <a:xfrm>
            <a:off x="7339264" y="0"/>
            <a:ext cx="1524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Picture Placeholder 6">
            <a:extLst>
              <a:ext uri="{FF2B5EF4-FFF2-40B4-BE49-F238E27FC236}">
                <a16:creationId xmlns:a16="http://schemas.microsoft.com/office/drawing/2014/main" id="{1B563C6A-079F-C54A-B52A-3E3D2A3F60AE}"/>
              </a:ext>
            </a:extLst>
          </p:cNvPr>
          <p:cNvSpPr>
            <a:spLocks noGrp="1"/>
          </p:cNvSpPr>
          <p:nvPr>
            <p:ph type="pic" sz="quarter" idx="13"/>
          </p:nvPr>
        </p:nvSpPr>
        <p:spPr>
          <a:xfrm>
            <a:off x="7491413" y="0"/>
            <a:ext cx="4700587" cy="6858000"/>
          </a:xfrm>
        </p:spPr>
        <p:txBody>
          <a:bodyPr/>
          <a:lstStyle/>
          <a:p>
            <a:endParaRPr lang="en-US" dirty="0"/>
          </a:p>
        </p:txBody>
      </p:sp>
    </p:spTree>
    <p:extLst>
      <p:ext uri="{BB962C8B-B14F-4D97-AF65-F5344CB8AC3E}">
        <p14:creationId xmlns:p14="http://schemas.microsoft.com/office/powerpoint/2010/main" val="28317829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2804B0-9675-CC4C-BE09-506E1975E9BB}"/>
              </a:ext>
            </a:extLst>
          </p:cNvPr>
          <p:cNvSpPr>
            <a:spLocks noGrp="1"/>
          </p:cNvSpPr>
          <p:nvPr>
            <p:ph type="title" hasCustomPrompt="1"/>
          </p:nvPr>
        </p:nvSpPr>
        <p:spPr>
          <a:xfrm>
            <a:off x="838200" y="605757"/>
            <a:ext cx="3962400" cy="1325563"/>
          </a:xfrm>
        </p:spPr>
        <p:txBody>
          <a:bodyPr/>
          <a:lstStyle>
            <a:lvl1pPr>
              <a:defRPr/>
            </a:lvl1pPr>
          </a:lstStyle>
          <a:p>
            <a:r>
              <a:rPr lang="en-US" b="1" spc="-150" dirty="0">
                <a:solidFill>
                  <a:schemeClr val="accent2"/>
                </a:solidFill>
                <a:latin typeface="Arial" panose="020B0604020202020204" pitchFamily="34" charset="0"/>
                <a:cs typeface="Arial" panose="020B0604020202020204" pitchFamily="34" charset="0"/>
              </a:rPr>
              <a:t>Insert Slide Title Here</a:t>
            </a:r>
            <a:endParaRPr lang="en-US" dirty="0"/>
          </a:p>
        </p:txBody>
      </p:sp>
      <p:sp>
        <p:nvSpPr>
          <p:cNvPr id="3" name="Content Placeholder 2">
            <a:extLst>
              <a:ext uri="{FF2B5EF4-FFF2-40B4-BE49-F238E27FC236}">
                <a16:creationId xmlns:a16="http://schemas.microsoft.com/office/drawing/2014/main" id="{CECFC3A4-3BA0-9243-B440-AC5465CC60E1}"/>
              </a:ext>
            </a:extLst>
          </p:cNvPr>
          <p:cNvSpPr>
            <a:spLocks noGrp="1"/>
          </p:cNvSpPr>
          <p:nvPr>
            <p:ph idx="1" hasCustomPrompt="1"/>
          </p:nvPr>
        </p:nvSpPr>
        <p:spPr>
          <a:xfrm>
            <a:off x="838200" y="1825625"/>
            <a:ext cx="3962400" cy="4351338"/>
          </a:xfrm>
        </p:spPr>
        <p:txBody>
          <a:bodyPr/>
          <a:lstStyle>
            <a:lvl1pPr marL="228600" marR="0" indent="-228600" algn="l" defTabSz="914400" rtl="0" eaLnBrk="1" fontAlgn="auto" latinLnBrk="0" hangingPunct="1">
              <a:lnSpc>
                <a:spcPts val="2400"/>
              </a:lnSpc>
              <a:spcBef>
                <a:spcPts val="0"/>
              </a:spcBef>
              <a:spcAft>
                <a:spcPts val="1800"/>
              </a:spcAft>
              <a:buClr>
                <a:srgbClr val="B6302B"/>
              </a:buClr>
              <a:buSzTx/>
              <a:buFont typeface="Arial" panose="020B0604020202020204" pitchFamily="34" charset="0"/>
              <a:buChar char="•"/>
              <a:tabLst/>
              <a:defRPr/>
            </a:lvl1pPr>
          </a:lstStyle>
          <a:p>
            <a:pPr marL="228600" marR="0" lvl="0" indent="-228600" algn="l" defTabSz="914400" rtl="0" eaLnBrk="1" fontAlgn="auto" latinLnBrk="0" hangingPunct="1">
              <a:lnSpc>
                <a:spcPts val="2400"/>
              </a:lnSpc>
              <a:spcBef>
                <a:spcPts val="0"/>
              </a:spcBef>
              <a:spcAft>
                <a:spcPts val="1800"/>
              </a:spcAft>
              <a:buClr>
                <a:srgbClr val="B6302B"/>
              </a:buClr>
              <a:buSzTx/>
              <a:buFont typeface="Arial" panose="020B0604020202020204" pitchFamily="34" charset="0"/>
              <a:buChar char="•"/>
              <a:tabLst/>
              <a:defRPr/>
            </a:pPr>
            <a:r>
              <a:rPr kumimoji="0" lang="en-US" sz="2000" b="0" i="0" u="none" strike="noStrike" kern="1200" cap="none" spc="0" normalizeH="0" baseline="0" noProof="0" dirty="0">
                <a:ln>
                  <a:noFill/>
                </a:ln>
                <a:solidFill>
                  <a:srgbClr val="515151"/>
                </a:solidFill>
                <a:effectLst/>
                <a:uLnTx/>
                <a:uFillTx/>
                <a:latin typeface="Times New Roman" panose="02020603050405020304" pitchFamily="18" charset="0"/>
                <a:ea typeface="+mn-ea"/>
                <a:cs typeface="Times New Roman" panose="02020603050405020304" pitchFamily="18" charset="0"/>
              </a:rPr>
              <a:t>Use this slide to create a set of bullets </a:t>
            </a:r>
          </a:p>
          <a:p>
            <a:pPr marL="228600" marR="0" lvl="0" indent="-228600" algn="l" defTabSz="914400" rtl="0" eaLnBrk="1" fontAlgn="auto" latinLnBrk="0" hangingPunct="1">
              <a:lnSpc>
                <a:spcPts val="2400"/>
              </a:lnSpc>
              <a:spcBef>
                <a:spcPts val="0"/>
              </a:spcBef>
              <a:spcAft>
                <a:spcPts val="1800"/>
              </a:spcAft>
              <a:buClr>
                <a:srgbClr val="B6302B"/>
              </a:buClr>
              <a:buSzTx/>
              <a:buFont typeface="Arial" panose="020B0604020202020204" pitchFamily="34" charset="0"/>
              <a:buChar char="•"/>
              <a:tabLst/>
              <a:defRPr/>
            </a:pPr>
            <a:r>
              <a:rPr kumimoji="0" lang="en-US" sz="2000" b="0" i="0" u="none" strike="noStrike" kern="1200" cap="none" spc="0" normalizeH="0" baseline="0" noProof="0" dirty="0">
                <a:ln>
                  <a:noFill/>
                </a:ln>
                <a:solidFill>
                  <a:srgbClr val="515151"/>
                </a:solidFill>
                <a:effectLst/>
                <a:uLnTx/>
                <a:uFillTx/>
                <a:latin typeface="Times New Roman" panose="02020603050405020304" pitchFamily="18" charset="0"/>
                <a:ea typeface="+mn-ea"/>
                <a:cs typeface="Times New Roman" panose="02020603050405020304" pitchFamily="18" charset="0"/>
              </a:rPr>
              <a:t>Like this.</a:t>
            </a:r>
          </a:p>
          <a:p>
            <a:pPr marL="228600" marR="0" lvl="0" indent="-228600" algn="l" defTabSz="914400" rtl="0" eaLnBrk="1" fontAlgn="auto" latinLnBrk="0" hangingPunct="1">
              <a:lnSpc>
                <a:spcPts val="2400"/>
              </a:lnSpc>
              <a:spcBef>
                <a:spcPts val="0"/>
              </a:spcBef>
              <a:spcAft>
                <a:spcPts val="1800"/>
              </a:spcAft>
              <a:buClr>
                <a:srgbClr val="B6302B"/>
              </a:buClr>
              <a:buSzTx/>
              <a:buFont typeface="Arial" panose="020B0604020202020204" pitchFamily="34" charset="0"/>
              <a:buChar char="•"/>
              <a:tabLst/>
              <a:defRPr/>
            </a:pPr>
            <a:r>
              <a:rPr kumimoji="0" lang="en-US" sz="2000" b="0" i="0" u="none" strike="noStrike" kern="1200" cap="none" spc="0" normalizeH="0" baseline="0" noProof="0" dirty="0">
                <a:ln>
                  <a:noFill/>
                </a:ln>
                <a:solidFill>
                  <a:srgbClr val="515151"/>
                </a:solidFill>
                <a:effectLst/>
                <a:uLnTx/>
                <a:uFillTx/>
                <a:latin typeface="Times New Roman" panose="02020603050405020304" pitchFamily="18" charset="0"/>
                <a:ea typeface="+mn-ea"/>
                <a:cs typeface="Times New Roman" panose="02020603050405020304" pitchFamily="18" charset="0"/>
              </a:rPr>
              <a:t>Try not to have more than five bullets on one slide</a:t>
            </a:r>
          </a:p>
          <a:p>
            <a:pPr marL="228600" marR="0" lvl="0" indent="-228600" algn="l" defTabSz="914400" rtl="0" eaLnBrk="1" fontAlgn="auto" latinLnBrk="0" hangingPunct="1">
              <a:lnSpc>
                <a:spcPts val="2400"/>
              </a:lnSpc>
              <a:spcBef>
                <a:spcPts val="0"/>
              </a:spcBef>
              <a:spcAft>
                <a:spcPts val="1800"/>
              </a:spcAft>
              <a:buClr>
                <a:srgbClr val="B6302B"/>
              </a:buClr>
              <a:buSzTx/>
              <a:buFont typeface="Arial" panose="020B0604020202020204" pitchFamily="34" charset="0"/>
              <a:buChar char="•"/>
              <a:tabLst/>
              <a:defRPr/>
            </a:pPr>
            <a:r>
              <a:rPr kumimoji="0" lang="en-US" sz="2000" b="0" i="0" u="none" strike="noStrike" kern="1200" cap="none" spc="0" normalizeH="0" baseline="0" noProof="0" dirty="0">
                <a:ln>
                  <a:noFill/>
                </a:ln>
                <a:solidFill>
                  <a:srgbClr val="515151"/>
                </a:solidFill>
                <a:effectLst/>
                <a:uLnTx/>
                <a:uFillTx/>
                <a:latin typeface="Times New Roman" panose="02020603050405020304" pitchFamily="18" charset="0"/>
                <a:ea typeface="+mn-ea"/>
                <a:cs typeface="Times New Roman" panose="02020603050405020304" pitchFamily="18" charset="0"/>
              </a:rPr>
              <a:t>Keep each bullet short.</a:t>
            </a:r>
          </a:p>
          <a:p>
            <a:pPr marL="228600" marR="0" lvl="0" indent="-228600" algn="l" defTabSz="914400" rtl="0" eaLnBrk="1" fontAlgn="auto" latinLnBrk="0" hangingPunct="1">
              <a:lnSpc>
                <a:spcPts val="2400"/>
              </a:lnSpc>
              <a:spcBef>
                <a:spcPts val="0"/>
              </a:spcBef>
              <a:spcAft>
                <a:spcPts val="1800"/>
              </a:spcAft>
              <a:buClr>
                <a:srgbClr val="B6302B"/>
              </a:buClr>
              <a:buSzTx/>
              <a:buFont typeface="Arial" panose="020B0604020202020204" pitchFamily="34" charset="0"/>
              <a:buChar char="•"/>
              <a:tabLst/>
              <a:defRPr/>
            </a:pPr>
            <a:r>
              <a:rPr kumimoji="0" lang="en-US" sz="2000" b="0" i="0" u="none" strike="noStrike" kern="1200" cap="none" spc="0" normalizeH="0" baseline="0" noProof="0" dirty="0">
                <a:ln>
                  <a:noFill/>
                </a:ln>
                <a:solidFill>
                  <a:srgbClr val="515151"/>
                </a:solidFill>
                <a:effectLst/>
                <a:uLnTx/>
                <a:uFillTx/>
                <a:latin typeface="Times New Roman" panose="02020603050405020304" pitchFamily="18" charset="0"/>
                <a:ea typeface="+mn-ea"/>
                <a:cs typeface="Times New Roman" panose="02020603050405020304" pitchFamily="18" charset="0"/>
              </a:rPr>
              <a:t>Consider having an image in the right third of this slide. </a:t>
            </a:r>
            <a:br>
              <a:rPr kumimoji="0" lang="en-US" sz="2000" b="0" i="0" u="none" strike="noStrike" kern="1200" cap="none" spc="0" normalizeH="0" baseline="0" noProof="0" dirty="0">
                <a:ln>
                  <a:noFill/>
                </a:ln>
                <a:solidFill>
                  <a:srgbClr val="515151"/>
                </a:solidFill>
                <a:effectLst/>
                <a:uLnTx/>
                <a:uFillTx/>
                <a:latin typeface="Times New Roman" panose="02020603050405020304" pitchFamily="18" charset="0"/>
                <a:ea typeface="+mn-ea"/>
                <a:cs typeface="Times New Roman" panose="02020603050405020304" pitchFamily="18" charset="0"/>
              </a:rPr>
            </a:br>
            <a:endParaRPr kumimoji="0" lang="en-US" sz="2000" b="0" i="0" u="none" strike="noStrike" kern="1200" cap="none" spc="0" normalizeH="0" baseline="0" noProof="0" dirty="0">
              <a:ln>
                <a:noFill/>
              </a:ln>
              <a:solidFill>
                <a:srgbClr val="515151"/>
              </a:solidFill>
              <a:effectLst/>
              <a:uLnTx/>
              <a:uFillTx/>
              <a:latin typeface="Times New Roman" panose="02020603050405020304" pitchFamily="18" charset="0"/>
              <a:ea typeface="+mn-ea"/>
              <a:cs typeface="Times New Roman" panose="02020603050405020304" pitchFamily="18" charset="0"/>
            </a:endParaRPr>
          </a:p>
        </p:txBody>
      </p:sp>
      <p:sp>
        <p:nvSpPr>
          <p:cNvPr id="5" name="Footer Placeholder 4">
            <a:extLst>
              <a:ext uri="{FF2B5EF4-FFF2-40B4-BE49-F238E27FC236}">
                <a16:creationId xmlns:a16="http://schemas.microsoft.com/office/drawing/2014/main" id="{E57D4449-63EC-474E-8E4A-ED83EB95BCAB}"/>
              </a:ext>
            </a:extLst>
          </p:cNvPr>
          <p:cNvSpPr>
            <a:spLocks noGrp="1"/>
          </p:cNvSpPr>
          <p:nvPr>
            <p:ph type="ftr" sz="quarter" idx="11"/>
          </p:nvPr>
        </p:nvSpPr>
        <p:spPr>
          <a:xfrm>
            <a:off x="1215189" y="6359525"/>
            <a:ext cx="4467243" cy="365125"/>
          </a:xfrm>
          <a:prstGeom prst="rect">
            <a:avLst/>
          </a:prstGeom>
        </p:spPr>
        <p:txBody>
          <a:bodyPr/>
          <a:lstStyle>
            <a:lvl1pPr algn="l">
              <a:defRPr/>
            </a:lvl1pPr>
          </a:lstStyle>
          <a:p>
            <a:r>
              <a:rPr lang="en-US">
                <a:latin typeface="Arial" panose="020B0604020202020204" pitchFamily="34" charset="0"/>
                <a:cs typeface="Arial" panose="020B0604020202020204" pitchFamily="34" charset="0"/>
              </a:rPr>
              <a:t>Beverly James, July 8, 2024</a:t>
            </a:r>
            <a:endParaRPr lang="en-US" b="1" dirty="0">
              <a:solidFill>
                <a:schemeClr val="accent1"/>
              </a:solidFill>
              <a:latin typeface="Arial" panose="020B0604020202020204" pitchFamily="34" charset="0"/>
              <a:cs typeface="Arial" panose="020B0604020202020204" pitchFamily="34" charset="0"/>
            </a:endParaRPr>
          </a:p>
        </p:txBody>
      </p:sp>
      <p:sp>
        <p:nvSpPr>
          <p:cNvPr id="6" name="Slide Number Placeholder 5">
            <a:extLst>
              <a:ext uri="{FF2B5EF4-FFF2-40B4-BE49-F238E27FC236}">
                <a16:creationId xmlns:a16="http://schemas.microsoft.com/office/drawing/2014/main" id="{4A2FD16F-60BA-164C-9F6E-1EE1D611D2B5}"/>
              </a:ext>
            </a:extLst>
          </p:cNvPr>
          <p:cNvSpPr>
            <a:spLocks noGrp="1"/>
          </p:cNvSpPr>
          <p:nvPr>
            <p:ph type="sldNum" sz="quarter" idx="12"/>
          </p:nvPr>
        </p:nvSpPr>
        <p:spPr>
          <a:xfrm>
            <a:off x="838200" y="6176963"/>
            <a:ext cx="376989" cy="365125"/>
          </a:xfrm>
          <a:prstGeom prst="rect">
            <a:avLst/>
          </a:prstGeom>
        </p:spPr>
        <p:txBody>
          <a:bodyPr/>
          <a:lstStyle>
            <a:lvl1pPr algn="l">
              <a:defRPr b="1">
                <a:solidFill>
                  <a:srgbClr val="B2282D"/>
                </a:solidFill>
                <a:latin typeface="Arial" panose="020B0604020202020204" pitchFamily="34" charset="0"/>
                <a:cs typeface="Arial" panose="020B0604020202020204" pitchFamily="34" charset="0"/>
              </a:defRPr>
            </a:lvl1pPr>
          </a:lstStyle>
          <a:p>
            <a:fld id="{1046DC70-0849-7448-AD3A-8FDFC80E2319}" type="slidenum">
              <a:rPr lang="en-US" smtClean="0"/>
              <a:pPr/>
              <a:t>‹#›</a:t>
            </a:fld>
            <a:endParaRPr lang="en-US" dirty="0"/>
          </a:p>
        </p:txBody>
      </p:sp>
      <p:sp>
        <p:nvSpPr>
          <p:cNvPr id="7" name="Picture Placeholder 6">
            <a:extLst>
              <a:ext uri="{FF2B5EF4-FFF2-40B4-BE49-F238E27FC236}">
                <a16:creationId xmlns:a16="http://schemas.microsoft.com/office/drawing/2014/main" id="{1B563C6A-079F-C54A-B52A-3E3D2A3F60AE}"/>
              </a:ext>
            </a:extLst>
          </p:cNvPr>
          <p:cNvSpPr>
            <a:spLocks noGrp="1"/>
          </p:cNvSpPr>
          <p:nvPr>
            <p:ph type="pic" sz="quarter" idx="13"/>
          </p:nvPr>
        </p:nvSpPr>
        <p:spPr>
          <a:xfrm>
            <a:off x="5136573" y="0"/>
            <a:ext cx="7055428" cy="6858000"/>
          </a:xfrm>
        </p:spPr>
        <p:txBody>
          <a:bodyPr/>
          <a:lstStyle/>
          <a:p>
            <a:endParaRPr lang="en-US" dirty="0"/>
          </a:p>
        </p:txBody>
      </p:sp>
      <p:sp>
        <p:nvSpPr>
          <p:cNvPr id="9" name="Rectangle 8">
            <a:extLst>
              <a:ext uri="{FF2B5EF4-FFF2-40B4-BE49-F238E27FC236}">
                <a16:creationId xmlns:a16="http://schemas.microsoft.com/office/drawing/2014/main" id="{2359C5D4-0005-F147-BC27-18FE91F8B1BC}"/>
              </a:ext>
            </a:extLst>
          </p:cNvPr>
          <p:cNvSpPr/>
          <p:nvPr userDrawn="1"/>
        </p:nvSpPr>
        <p:spPr>
          <a:xfrm>
            <a:off x="4984172" y="0"/>
            <a:ext cx="1524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284408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E57D4449-63EC-474E-8E4A-ED83EB95BCAB}"/>
              </a:ext>
            </a:extLst>
          </p:cNvPr>
          <p:cNvSpPr>
            <a:spLocks noGrp="1"/>
          </p:cNvSpPr>
          <p:nvPr>
            <p:ph type="ftr" sz="quarter" idx="11"/>
          </p:nvPr>
        </p:nvSpPr>
        <p:spPr>
          <a:xfrm>
            <a:off x="1215189" y="6359525"/>
            <a:ext cx="4467243" cy="365125"/>
          </a:xfrm>
          <a:prstGeom prst="rect">
            <a:avLst/>
          </a:prstGeom>
        </p:spPr>
        <p:txBody>
          <a:bodyPr/>
          <a:lstStyle>
            <a:lvl1pPr algn="l">
              <a:defRPr/>
            </a:lvl1pPr>
          </a:lstStyle>
          <a:p>
            <a:r>
              <a:rPr lang="en-US">
                <a:latin typeface="Arial" panose="020B0604020202020204" pitchFamily="34" charset="0"/>
                <a:cs typeface="Arial" panose="020B0604020202020204" pitchFamily="34" charset="0"/>
              </a:rPr>
              <a:t>Beverly James, July 8, 2024</a:t>
            </a:r>
            <a:endParaRPr lang="en-US" b="1" dirty="0">
              <a:solidFill>
                <a:schemeClr val="accent1"/>
              </a:solidFill>
              <a:latin typeface="Arial" panose="020B0604020202020204" pitchFamily="34" charset="0"/>
              <a:cs typeface="Arial" panose="020B0604020202020204" pitchFamily="34" charset="0"/>
            </a:endParaRPr>
          </a:p>
        </p:txBody>
      </p:sp>
      <p:sp>
        <p:nvSpPr>
          <p:cNvPr id="6" name="Slide Number Placeholder 5">
            <a:extLst>
              <a:ext uri="{FF2B5EF4-FFF2-40B4-BE49-F238E27FC236}">
                <a16:creationId xmlns:a16="http://schemas.microsoft.com/office/drawing/2014/main" id="{4A2FD16F-60BA-164C-9F6E-1EE1D611D2B5}"/>
              </a:ext>
            </a:extLst>
          </p:cNvPr>
          <p:cNvSpPr>
            <a:spLocks noGrp="1"/>
          </p:cNvSpPr>
          <p:nvPr>
            <p:ph type="sldNum" sz="quarter" idx="12"/>
          </p:nvPr>
        </p:nvSpPr>
        <p:spPr>
          <a:xfrm>
            <a:off x="838200" y="6176963"/>
            <a:ext cx="376989" cy="365125"/>
          </a:xfrm>
          <a:prstGeom prst="rect">
            <a:avLst/>
          </a:prstGeom>
        </p:spPr>
        <p:txBody>
          <a:bodyPr/>
          <a:lstStyle>
            <a:lvl1pPr algn="l">
              <a:defRPr b="1">
                <a:solidFill>
                  <a:srgbClr val="B2282D"/>
                </a:solidFill>
                <a:latin typeface="Arial" panose="020B0604020202020204" pitchFamily="34" charset="0"/>
                <a:cs typeface="Arial" panose="020B0604020202020204" pitchFamily="34" charset="0"/>
              </a:defRPr>
            </a:lvl1pPr>
          </a:lstStyle>
          <a:p>
            <a:fld id="{1046DC70-0849-7448-AD3A-8FDFC80E2319}" type="slidenum">
              <a:rPr lang="en-US" smtClean="0"/>
              <a:pPr/>
              <a:t>‹#›</a:t>
            </a:fld>
            <a:endParaRPr lang="en-US" dirty="0"/>
          </a:p>
        </p:txBody>
      </p:sp>
      <p:sp>
        <p:nvSpPr>
          <p:cNvPr id="8" name="Rectangle 7">
            <a:extLst>
              <a:ext uri="{FF2B5EF4-FFF2-40B4-BE49-F238E27FC236}">
                <a16:creationId xmlns:a16="http://schemas.microsoft.com/office/drawing/2014/main" id="{CA3CF5D8-461D-EE4D-A6BA-FACE2DD3B429}"/>
              </a:ext>
            </a:extLst>
          </p:cNvPr>
          <p:cNvSpPr/>
          <p:nvPr userDrawn="1"/>
        </p:nvSpPr>
        <p:spPr>
          <a:xfrm>
            <a:off x="7339264" y="0"/>
            <a:ext cx="1524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Picture Placeholder 6">
            <a:extLst>
              <a:ext uri="{FF2B5EF4-FFF2-40B4-BE49-F238E27FC236}">
                <a16:creationId xmlns:a16="http://schemas.microsoft.com/office/drawing/2014/main" id="{1B563C6A-079F-C54A-B52A-3E3D2A3F60AE}"/>
              </a:ext>
            </a:extLst>
          </p:cNvPr>
          <p:cNvSpPr>
            <a:spLocks noGrp="1"/>
          </p:cNvSpPr>
          <p:nvPr>
            <p:ph type="pic" sz="quarter" idx="13"/>
          </p:nvPr>
        </p:nvSpPr>
        <p:spPr>
          <a:xfrm>
            <a:off x="7491413" y="0"/>
            <a:ext cx="4700587" cy="3416968"/>
          </a:xfrm>
        </p:spPr>
        <p:txBody>
          <a:bodyPr/>
          <a:lstStyle/>
          <a:p>
            <a:endParaRPr lang="en-US" dirty="0"/>
          </a:p>
        </p:txBody>
      </p:sp>
      <p:sp>
        <p:nvSpPr>
          <p:cNvPr id="9" name="Picture Placeholder 6">
            <a:extLst>
              <a:ext uri="{FF2B5EF4-FFF2-40B4-BE49-F238E27FC236}">
                <a16:creationId xmlns:a16="http://schemas.microsoft.com/office/drawing/2014/main" id="{4425FB2B-5DC8-5846-91BA-93DBD0DCAC8E}"/>
              </a:ext>
            </a:extLst>
          </p:cNvPr>
          <p:cNvSpPr>
            <a:spLocks noGrp="1"/>
          </p:cNvSpPr>
          <p:nvPr>
            <p:ph type="pic" sz="quarter" idx="14"/>
          </p:nvPr>
        </p:nvSpPr>
        <p:spPr>
          <a:xfrm>
            <a:off x="7491412" y="3416968"/>
            <a:ext cx="4700587" cy="3441032"/>
          </a:xfrm>
        </p:spPr>
        <p:txBody>
          <a:bodyPr/>
          <a:lstStyle/>
          <a:p>
            <a:endParaRPr lang="en-US" dirty="0"/>
          </a:p>
        </p:txBody>
      </p:sp>
    </p:spTree>
    <p:extLst>
      <p:ext uri="{BB962C8B-B14F-4D97-AF65-F5344CB8AC3E}">
        <p14:creationId xmlns:p14="http://schemas.microsoft.com/office/powerpoint/2010/main" val="439188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E57D4449-63EC-474E-8E4A-ED83EB95BCAB}"/>
              </a:ext>
            </a:extLst>
          </p:cNvPr>
          <p:cNvSpPr>
            <a:spLocks noGrp="1"/>
          </p:cNvSpPr>
          <p:nvPr>
            <p:ph type="ftr" sz="quarter" idx="11"/>
          </p:nvPr>
        </p:nvSpPr>
        <p:spPr>
          <a:xfrm>
            <a:off x="1215189" y="6359525"/>
            <a:ext cx="4467243" cy="365125"/>
          </a:xfrm>
          <a:prstGeom prst="rect">
            <a:avLst/>
          </a:prstGeom>
        </p:spPr>
        <p:txBody>
          <a:bodyPr/>
          <a:lstStyle>
            <a:lvl1pPr algn="l">
              <a:defRPr/>
            </a:lvl1pPr>
          </a:lstStyle>
          <a:p>
            <a:r>
              <a:rPr lang="en-US">
                <a:latin typeface="Arial" panose="020B0604020202020204" pitchFamily="34" charset="0"/>
                <a:cs typeface="Arial" panose="020B0604020202020204" pitchFamily="34" charset="0"/>
              </a:rPr>
              <a:t>Beverly James, July 8, 2024</a:t>
            </a:r>
            <a:endParaRPr lang="en-US" b="1" dirty="0">
              <a:solidFill>
                <a:schemeClr val="accent1"/>
              </a:solidFill>
              <a:latin typeface="Arial" panose="020B0604020202020204" pitchFamily="34" charset="0"/>
              <a:cs typeface="Arial" panose="020B0604020202020204" pitchFamily="34" charset="0"/>
            </a:endParaRPr>
          </a:p>
        </p:txBody>
      </p:sp>
      <p:sp>
        <p:nvSpPr>
          <p:cNvPr id="6" name="Slide Number Placeholder 5">
            <a:extLst>
              <a:ext uri="{FF2B5EF4-FFF2-40B4-BE49-F238E27FC236}">
                <a16:creationId xmlns:a16="http://schemas.microsoft.com/office/drawing/2014/main" id="{4A2FD16F-60BA-164C-9F6E-1EE1D611D2B5}"/>
              </a:ext>
            </a:extLst>
          </p:cNvPr>
          <p:cNvSpPr>
            <a:spLocks noGrp="1"/>
          </p:cNvSpPr>
          <p:nvPr>
            <p:ph type="sldNum" sz="quarter" idx="12"/>
          </p:nvPr>
        </p:nvSpPr>
        <p:spPr>
          <a:xfrm>
            <a:off x="838200" y="6176963"/>
            <a:ext cx="376989" cy="365125"/>
          </a:xfrm>
          <a:prstGeom prst="rect">
            <a:avLst/>
          </a:prstGeom>
        </p:spPr>
        <p:txBody>
          <a:bodyPr/>
          <a:lstStyle>
            <a:lvl1pPr algn="l">
              <a:defRPr b="1">
                <a:solidFill>
                  <a:srgbClr val="B2282D"/>
                </a:solidFill>
                <a:latin typeface="Arial" panose="020B0604020202020204" pitchFamily="34" charset="0"/>
                <a:cs typeface="Arial" panose="020B0604020202020204" pitchFamily="34" charset="0"/>
              </a:defRPr>
            </a:lvl1pPr>
          </a:lstStyle>
          <a:p>
            <a:fld id="{1046DC70-0849-7448-AD3A-8FDFC80E2319}" type="slidenum">
              <a:rPr lang="en-US" smtClean="0"/>
              <a:pPr/>
              <a:t>‹#›</a:t>
            </a:fld>
            <a:endParaRPr lang="en-US" dirty="0"/>
          </a:p>
        </p:txBody>
      </p:sp>
      <p:sp>
        <p:nvSpPr>
          <p:cNvPr id="8" name="Rectangle 7">
            <a:extLst>
              <a:ext uri="{FF2B5EF4-FFF2-40B4-BE49-F238E27FC236}">
                <a16:creationId xmlns:a16="http://schemas.microsoft.com/office/drawing/2014/main" id="{CA3CF5D8-461D-EE4D-A6BA-FACE2DD3B429}"/>
              </a:ext>
            </a:extLst>
          </p:cNvPr>
          <p:cNvSpPr/>
          <p:nvPr userDrawn="1"/>
        </p:nvSpPr>
        <p:spPr>
          <a:xfrm>
            <a:off x="1" y="0"/>
            <a:ext cx="1524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A2B1461D-99F8-214C-950A-5ADD984F617A}"/>
              </a:ext>
            </a:extLst>
          </p:cNvPr>
          <p:cNvPicPr>
            <a:picLocks noChangeAspect="1"/>
          </p:cNvPicPr>
          <p:nvPr userDrawn="1"/>
        </p:nvPicPr>
        <p:blipFill>
          <a:blip r:embed="rId2"/>
          <a:stretch>
            <a:fillRect/>
          </a:stretch>
        </p:blipFill>
        <p:spPr>
          <a:xfrm>
            <a:off x="10265152" y="6042027"/>
            <a:ext cx="844581" cy="401602"/>
          </a:xfrm>
          <a:prstGeom prst="rect">
            <a:avLst/>
          </a:prstGeom>
        </p:spPr>
      </p:pic>
      <p:sp>
        <p:nvSpPr>
          <p:cNvPr id="17" name="Picture Placeholder 6">
            <a:extLst>
              <a:ext uri="{FF2B5EF4-FFF2-40B4-BE49-F238E27FC236}">
                <a16:creationId xmlns:a16="http://schemas.microsoft.com/office/drawing/2014/main" id="{EBFBF656-179F-E240-9F53-7315B7F4D84B}"/>
              </a:ext>
            </a:extLst>
          </p:cNvPr>
          <p:cNvSpPr>
            <a:spLocks noGrp="1"/>
          </p:cNvSpPr>
          <p:nvPr>
            <p:ph type="pic" sz="quarter" idx="13"/>
          </p:nvPr>
        </p:nvSpPr>
        <p:spPr>
          <a:xfrm>
            <a:off x="746125" y="812800"/>
            <a:ext cx="2303463" cy="2149475"/>
          </a:xfrm>
        </p:spPr>
        <p:txBody>
          <a:bodyPr/>
          <a:lstStyle/>
          <a:p>
            <a:endParaRPr lang="en-US"/>
          </a:p>
        </p:txBody>
      </p:sp>
      <p:sp>
        <p:nvSpPr>
          <p:cNvPr id="18" name="Picture Placeholder 6">
            <a:extLst>
              <a:ext uri="{FF2B5EF4-FFF2-40B4-BE49-F238E27FC236}">
                <a16:creationId xmlns:a16="http://schemas.microsoft.com/office/drawing/2014/main" id="{D49479B7-EBF5-FB46-9370-C9E6081E8AE6}"/>
              </a:ext>
            </a:extLst>
          </p:cNvPr>
          <p:cNvSpPr>
            <a:spLocks noGrp="1"/>
          </p:cNvSpPr>
          <p:nvPr>
            <p:ph type="pic" sz="quarter" idx="16"/>
          </p:nvPr>
        </p:nvSpPr>
        <p:spPr>
          <a:xfrm>
            <a:off x="746124" y="3444808"/>
            <a:ext cx="2303463" cy="2149475"/>
          </a:xfrm>
        </p:spPr>
        <p:txBody>
          <a:bodyPr/>
          <a:lstStyle/>
          <a:p>
            <a:endParaRPr lang="en-US"/>
          </a:p>
        </p:txBody>
      </p:sp>
      <p:sp>
        <p:nvSpPr>
          <p:cNvPr id="19" name="Picture Placeholder 6">
            <a:extLst>
              <a:ext uri="{FF2B5EF4-FFF2-40B4-BE49-F238E27FC236}">
                <a16:creationId xmlns:a16="http://schemas.microsoft.com/office/drawing/2014/main" id="{E0C423E7-C2A6-AB4C-AE34-32EA0B60F3C9}"/>
              </a:ext>
            </a:extLst>
          </p:cNvPr>
          <p:cNvSpPr>
            <a:spLocks noGrp="1"/>
          </p:cNvSpPr>
          <p:nvPr>
            <p:ph type="pic" sz="quarter" idx="14"/>
          </p:nvPr>
        </p:nvSpPr>
        <p:spPr>
          <a:xfrm>
            <a:off x="6272500" y="812732"/>
            <a:ext cx="2303463" cy="2149475"/>
          </a:xfrm>
        </p:spPr>
        <p:txBody>
          <a:bodyPr/>
          <a:lstStyle/>
          <a:p>
            <a:endParaRPr lang="en-US"/>
          </a:p>
        </p:txBody>
      </p:sp>
      <p:sp>
        <p:nvSpPr>
          <p:cNvPr id="20" name="Picture Placeholder 6">
            <a:extLst>
              <a:ext uri="{FF2B5EF4-FFF2-40B4-BE49-F238E27FC236}">
                <a16:creationId xmlns:a16="http://schemas.microsoft.com/office/drawing/2014/main" id="{219053C0-E106-224C-BEA7-D265108B0A74}"/>
              </a:ext>
            </a:extLst>
          </p:cNvPr>
          <p:cNvSpPr>
            <a:spLocks noGrp="1"/>
          </p:cNvSpPr>
          <p:nvPr>
            <p:ph type="pic" sz="quarter" idx="15"/>
          </p:nvPr>
        </p:nvSpPr>
        <p:spPr>
          <a:xfrm>
            <a:off x="6271840" y="3429000"/>
            <a:ext cx="2303463" cy="2149475"/>
          </a:xfrm>
        </p:spPr>
        <p:txBody>
          <a:bodyPr/>
          <a:lstStyle/>
          <a:p>
            <a:endParaRPr lang="en-US"/>
          </a:p>
        </p:txBody>
      </p:sp>
    </p:spTree>
    <p:extLst>
      <p:ext uri="{BB962C8B-B14F-4D97-AF65-F5344CB8AC3E}">
        <p14:creationId xmlns:p14="http://schemas.microsoft.com/office/powerpoint/2010/main" val="36907399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6319235-5597-FD45-88FB-542D9E1645F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b="1" spc="-150" dirty="0">
                <a:solidFill>
                  <a:schemeClr val="accent2"/>
                </a:solidFill>
                <a:latin typeface="Arial" panose="020B0604020202020204" pitchFamily="34" charset="0"/>
                <a:cs typeface="Arial" panose="020B0604020202020204" pitchFamily="34" charset="0"/>
              </a:rPr>
              <a:t>Insert Slide Title Here</a:t>
            </a:r>
            <a:endParaRPr lang="en-US" dirty="0"/>
          </a:p>
        </p:txBody>
      </p:sp>
      <p:sp>
        <p:nvSpPr>
          <p:cNvPr id="3" name="Text Placeholder 2">
            <a:extLst>
              <a:ext uri="{FF2B5EF4-FFF2-40B4-BE49-F238E27FC236}">
                <a16:creationId xmlns:a16="http://schemas.microsoft.com/office/drawing/2014/main" id="{5ABB5FFD-B78F-8D49-AD7E-9E9A7A5FA69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marL="228600" marR="0" lvl="0" indent="-228600" algn="l" defTabSz="914400" rtl="0" eaLnBrk="1" fontAlgn="auto" latinLnBrk="0" hangingPunct="1">
              <a:lnSpc>
                <a:spcPts val="2400"/>
              </a:lnSpc>
              <a:spcBef>
                <a:spcPts val="0"/>
              </a:spcBef>
              <a:spcAft>
                <a:spcPts val="1800"/>
              </a:spcAft>
              <a:buClr>
                <a:srgbClr val="B6302B"/>
              </a:buClr>
              <a:buSzTx/>
              <a:buFont typeface="Arial" panose="020B0604020202020204" pitchFamily="34" charset="0"/>
              <a:buChar char="•"/>
              <a:tabLst/>
              <a:defRPr/>
            </a:pPr>
            <a:r>
              <a:rPr kumimoji="0" lang="en-US" sz="2000" b="0" i="0" u="none" strike="noStrike" kern="1200" cap="none" spc="0" normalizeH="0" baseline="0" noProof="0" dirty="0">
                <a:ln>
                  <a:noFill/>
                </a:ln>
                <a:solidFill>
                  <a:srgbClr val="515151"/>
                </a:solidFill>
                <a:effectLst/>
                <a:uLnTx/>
                <a:uFillTx/>
                <a:latin typeface="Times New Roman" panose="02020603050405020304" pitchFamily="18" charset="0"/>
                <a:ea typeface="+mn-ea"/>
                <a:cs typeface="Times New Roman" panose="02020603050405020304" pitchFamily="18" charset="0"/>
              </a:rPr>
              <a:t>Use this slide to create a set of bullets </a:t>
            </a:r>
          </a:p>
          <a:p>
            <a:pPr marL="228600" marR="0" lvl="0" indent="-228600" algn="l" defTabSz="914400" rtl="0" eaLnBrk="1" fontAlgn="auto" latinLnBrk="0" hangingPunct="1">
              <a:lnSpc>
                <a:spcPts val="2400"/>
              </a:lnSpc>
              <a:spcBef>
                <a:spcPts val="0"/>
              </a:spcBef>
              <a:spcAft>
                <a:spcPts val="1800"/>
              </a:spcAft>
              <a:buClr>
                <a:srgbClr val="B6302B"/>
              </a:buClr>
              <a:buSzTx/>
              <a:buFont typeface="Arial" panose="020B0604020202020204" pitchFamily="34" charset="0"/>
              <a:buChar char="•"/>
              <a:tabLst/>
              <a:defRPr/>
            </a:pPr>
            <a:r>
              <a:rPr kumimoji="0" lang="en-US" sz="2000" b="0" i="0" u="none" strike="noStrike" kern="1200" cap="none" spc="0" normalizeH="0" baseline="0" noProof="0" dirty="0">
                <a:ln>
                  <a:noFill/>
                </a:ln>
                <a:solidFill>
                  <a:srgbClr val="515151"/>
                </a:solidFill>
                <a:effectLst/>
                <a:uLnTx/>
                <a:uFillTx/>
                <a:latin typeface="Times New Roman" panose="02020603050405020304" pitchFamily="18" charset="0"/>
                <a:ea typeface="+mn-ea"/>
                <a:cs typeface="Times New Roman" panose="02020603050405020304" pitchFamily="18" charset="0"/>
              </a:rPr>
              <a:t>Like this.</a:t>
            </a:r>
          </a:p>
          <a:p>
            <a:pPr marL="228600" marR="0" lvl="0" indent="-228600" algn="l" defTabSz="914400" rtl="0" eaLnBrk="1" fontAlgn="auto" latinLnBrk="0" hangingPunct="1">
              <a:lnSpc>
                <a:spcPts val="2400"/>
              </a:lnSpc>
              <a:spcBef>
                <a:spcPts val="0"/>
              </a:spcBef>
              <a:spcAft>
                <a:spcPts val="1800"/>
              </a:spcAft>
              <a:buClr>
                <a:srgbClr val="B6302B"/>
              </a:buClr>
              <a:buSzTx/>
              <a:buFont typeface="Arial" panose="020B0604020202020204" pitchFamily="34" charset="0"/>
              <a:buChar char="•"/>
              <a:tabLst/>
              <a:defRPr/>
            </a:pPr>
            <a:r>
              <a:rPr kumimoji="0" lang="en-US" sz="2000" b="0" i="0" u="none" strike="noStrike" kern="1200" cap="none" spc="0" normalizeH="0" baseline="0" noProof="0" dirty="0">
                <a:ln>
                  <a:noFill/>
                </a:ln>
                <a:solidFill>
                  <a:srgbClr val="515151"/>
                </a:solidFill>
                <a:effectLst/>
                <a:uLnTx/>
                <a:uFillTx/>
                <a:latin typeface="Times New Roman" panose="02020603050405020304" pitchFamily="18" charset="0"/>
                <a:ea typeface="+mn-ea"/>
                <a:cs typeface="Times New Roman" panose="02020603050405020304" pitchFamily="18" charset="0"/>
              </a:rPr>
              <a:t>Try not to have more than five bullets on one slide</a:t>
            </a:r>
          </a:p>
          <a:p>
            <a:pPr marL="228600" marR="0" lvl="0" indent="-228600" algn="l" defTabSz="914400" rtl="0" eaLnBrk="1" fontAlgn="auto" latinLnBrk="0" hangingPunct="1">
              <a:lnSpc>
                <a:spcPts val="2400"/>
              </a:lnSpc>
              <a:spcBef>
                <a:spcPts val="0"/>
              </a:spcBef>
              <a:spcAft>
                <a:spcPts val="1800"/>
              </a:spcAft>
              <a:buClr>
                <a:srgbClr val="B6302B"/>
              </a:buClr>
              <a:buSzTx/>
              <a:buFont typeface="Arial" panose="020B0604020202020204" pitchFamily="34" charset="0"/>
              <a:buChar char="•"/>
              <a:tabLst/>
              <a:defRPr/>
            </a:pPr>
            <a:r>
              <a:rPr kumimoji="0" lang="en-US" sz="2000" b="0" i="0" u="none" strike="noStrike" kern="1200" cap="none" spc="0" normalizeH="0" baseline="0" noProof="0" dirty="0">
                <a:ln>
                  <a:noFill/>
                </a:ln>
                <a:solidFill>
                  <a:srgbClr val="515151"/>
                </a:solidFill>
                <a:effectLst/>
                <a:uLnTx/>
                <a:uFillTx/>
                <a:latin typeface="Times New Roman" panose="02020603050405020304" pitchFamily="18" charset="0"/>
                <a:ea typeface="+mn-ea"/>
                <a:cs typeface="Times New Roman" panose="02020603050405020304" pitchFamily="18" charset="0"/>
              </a:rPr>
              <a:t>Keep each bullet short.</a:t>
            </a:r>
          </a:p>
          <a:p>
            <a:pPr marL="228600" marR="0" lvl="0" indent="-228600" algn="l" defTabSz="914400" rtl="0" eaLnBrk="1" fontAlgn="auto" latinLnBrk="0" hangingPunct="1">
              <a:lnSpc>
                <a:spcPts val="2400"/>
              </a:lnSpc>
              <a:spcBef>
                <a:spcPts val="0"/>
              </a:spcBef>
              <a:spcAft>
                <a:spcPts val="1800"/>
              </a:spcAft>
              <a:buClr>
                <a:srgbClr val="B6302B"/>
              </a:buClr>
              <a:buSzTx/>
              <a:buFont typeface="Arial" panose="020B0604020202020204" pitchFamily="34" charset="0"/>
              <a:buChar char="•"/>
              <a:tabLst/>
              <a:defRPr/>
            </a:pPr>
            <a:r>
              <a:rPr kumimoji="0" lang="en-US" sz="2000" b="0" i="0" u="none" strike="noStrike" kern="1200" cap="none" spc="0" normalizeH="0" baseline="0" noProof="0" dirty="0">
                <a:ln>
                  <a:noFill/>
                </a:ln>
                <a:solidFill>
                  <a:srgbClr val="515151"/>
                </a:solidFill>
                <a:effectLst/>
                <a:uLnTx/>
                <a:uFillTx/>
                <a:latin typeface="Times New Roman" panose="02020603050405020304" pitchFamily="18" charset="0"/>
                <a:ea typeface="+mn-ea"/>
                <a:cs typeface="Times New Roman" panose="02020603050405020304" pitchFamily="18" charset="0"/>
              </a:rPr>
              <a:t>Consider having an image in the right third of this slide. </a:t>
            </a:r>
            <a:br>
              <a:rPr kumimoji="0" lang="en-US" sz="2000" b="0" i="0" u="none" strike="noStrike" kern="1200" cap="none" spc="0" normalizeH="0" baseline="0" noProof="0" dirty="0">
                <a:ln>
                  <a:noFill/>
                </a:ln>
                <a:solidFill>
                  <a:srgbClr val="515151"/>
                </a:solidFill>
                <a:effectLst/>
                <a:uLnTx/>
                <a:uFillTx/>
                <a:latin typeface="Times New Roman" panose="02020603050405020304" pitchFamily="18" charset="0"/>
                <a:ea typeface="+mn-ea"/>
                <a:cs typeface="Times New Roman" panose="02020603050405020304" pitchFamily="18" charset="0"/>
              </a:rPr>
            </a:br>
            <a:r>
              <a:rPr kumimoji="0" lang="en-US" sz="2000" b="0" i="0" u="none" strike="noStrike" kern="1200" cap="none" spc="0" normalizeH="0" baseline="0" noProof="0" dirty="0">
                <a:ln>
                  <a:noFill/>
                </a:ln>
                <a:solidFill>
                  <a:srgbClr val="515151"/>
                </a:solidFill>
                <a:effectLst/>
                <a:uLnTx/>
                <a:uFillTx/>
                <a:latin typeface="Times New Roman" panose="02020603050405020304" pitchFamily="18" charset="0"/>
                <a:ea typeface="+mn-ea"/>
                <a:cs typeface="Times New Roman" panose="02020603050405020304" pitchFamily="18" charset="0"/>
              </a:rPr>
              <a:t>See example on next slide. </a:t>
            </a:r>
          </a:p>
        </p:txBody>
      </p:sp>
      <p:sp>
        <p:nvSpPr>
          <p:cNvPr id="5" name="Footer Placeholder 4">
            <a:extLst>
              <a:ext uri="{FF2B5EF4-FFF2-40B4-BE49-F238E27FC236}">
                <a16:creationId xmlns:a16="http://schemas.microsoft.com/office/drawing/2014/main" id="{515E82AC-DA08-A946-AD25-B4527087F7B7}"/>
              </a:ext>
            </a:extLst>
          </p:cNvPr>
          <p:cNvSpPr>
            <a:spLocks noGrp="1"/>
          </p:cNvSpPr>
          <p:nvPr>
            <p:ph type="ftr" sz="quarter" idx="3"/>
          </p:nvPr>
        </p:nvSpPr>
        <p:spPr>
          <a:xfrm>
            <a:off x="1536031" y="6176962"/>
            <a:ext cx="4114800" cy="365125"/>
          </a:xfrm>
          <a:prstGeom prst="rect">
            <a:avLst/>
          </a:prstGeom>
        </p:spPr>
        <p:txBody>
          <a:bodyPr vert="horz" lIns="91440" tIns="45720" rIns="91440" bIns="45720" rtlCol="0" anchor="ctr"/>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1200">
                <a:solidFill>
                  <a:schemeClr val="tx1">
                    <a:tint val="75000"/>
                  </a:schemeClr>
                </a:solidFill>
              </a:defRPr>
            </a:lvl1pPr>
          </a:lstStyle>
          <a:p>
            <a:r>
              <a:rPr lang="en-US">
                <a:solidFill>
                  <a:srgbClr val="515151">
                    <a:tint val="75000"/>
                  </a:srgbClr>
                </a:solidFill>
                <a:latin typeface="Arial" panose="020B0604020202020204" pitchFamily="34" charset="0"/>
                <a:cs typeface="Arial" panose="020B0604020202020204" pitchFamily="34" charset="0"/>
              </a:rPr>
              <a:t>Beverly James, July 8, 2024</a:t>
            </a:r>
            <a:endParaRPr lang="en-US" b="1" dirty="0">
              <a:solidFill>
                <a:srgbClr val="EFBD46"/>
              </a:solidFill>
              <a:latin typeface="Arial" panose="020B0604020202020204" pitchFamily="34" charset="0"/>
              <a:cs typeface="Arial" panose="020B0604020202020204" pitchFamily="34" charset="0"/>
            </a:endParaRPr>
          </a:p>
        </p:txBody>
      </p:sp>
      <p:sp>
        <p:nvSpPr>
          <p:cNvPr id="6" name="Slide Number Placeholder 5">
            <a:extLst>
              <a:ext uri="{FF2B5EF4-FFF2-40B4-BE49-F238E27FC236}">
                <a16:creationId xmlns:a16="http://schemas.microsoft.com/office/drawing/2014/main" id="{4487F865-A0F4-FE4D-8C44-060C35E1E2FA}"/>
              </a:ext>
            </a:extLst>
          </p:cNvPr>
          <p:cNvSpPr>
            <a:spLocks noGrp="1"/>
          </p:cNvSpPr>
          <p:nvPr>
            <p:ph type="sldNum" sz="quarter" idx="4"/>
          </p:nvPr>
        </p:nvSpPr>
        <p:spPr>
          <a:xfrm>
            <a:off x="838200" y="6176963"/>
            <a:ext cx="557463" cy="365125"/>
          </a:xfrm>
          <a:prstGeom prst="rect">
            <a:avLst/>
          </a:prstGeom>
        </p:spPr>
        <p:txBody>
          <a:bodyPr vert="horz" lIns="91440" tIns="45720" rIns="91440" bIns="45720" rtlCol="0" anchor="ctr"/>
          <a:lstStyle>
            <a:lvl1pPr marL="0" marR="0" indent="0" algn="l" defTabSz="914400" rtl="0" eaLnBrk="1" fontAlgn="auto" latinLnBrk="0" hangingPunct="1">
              <a:lnSpc>
                <a:spcPct val="100000"/>
              </a:lnSpc>
              <a:spcBef>
                <a:spcPts val="0"/>
              </a:spcBef>
              <a:spcAft>
                <a:spcPts val="0"/>
              </a:spcAft>
              <a:buClrTx/>
              <a:buSzTx/>
              <a:buFontTx/>
              <a:buNone/>
              <a:tabLst/>
              <a:defRPr sz="1200" b="1" i="0">
                <a:solidFill>
                  <a:srgbClr val="B2282D"/>
                </a:solidFill>
                <a:latin typeface="Arial" panose="020B0604020202020204" pitchFamily="34" charset="0"/>
                <a:cs typeface="Arial" panose="020B0604020202020204" pitchFamily="34" charset="0"/>
              </a:defRPr>
            </a:lvl1pPr>
          </a:lstStyle>
          <a:p>
            <a:fld id="{1046DC70-0849-7448-AD3A-8FDFC80E2319}" type="slidenum">
              <a:rPr lang="en-US" smtClean="0"/>
              <a:pPr/>
              <a:t>‹#›</a:t>
            </a:fld>
            <a:endParaRPr lang="en-US" dirty="0"/>
          </a:p>
        </p:txBody>
      </p:sp>
    </p:spTree>
    <p:extLst>
      <p:ext uri="{BB962C8B-B14F-4D97-AF65-F5344CB8AC3E}">
        <p14:creationId xmlns:p14="http://schemas.microsoft.com/office/powerpoint/2010/main" val="2444827213"/>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61" r:id="rId3"/>
    <p:sldLayoutId id="2147483650" r:id="rId4"/>
    <p:sldLayoutId id="2147483664" r:id="rId5"/>
    <p:sldLayoutId id="2147483662" r:id="rId6"/>
    <p:sldLayoutId id="2147483663" r:id="rId7"/>
    <p:sldLayoutId id="2147483665" r:id="rId8"/>
    <p:sldLayoutId id="2147483666" r:id="rId9"/>
    <p:sldLayoutId id="2147483651" r:id="rId10"/>
    <p:sldLayoutId id="2147483667" r:id="rId11"/>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marR="0" indent="-228600" algn="l" defTabSz="914400" rtl="0" eaLnBrk="1" fontAlgn="auto" latinLnBrk="0" hangingPunct="1">
        <a:lnSpc>
          <a:spcPts val="2400"/>
        </a:lnSpc>
        <a:spcBef>
          <a:spcPts val="0"/>
        </a:spcBef>
        <a:spcAft>
          <a:spcPts val="1800"/>
        </a:spcAft>
        <a:buClr>
          <a:srgbClr val="B6302B"/>
        </a:buClr>
        <a:buSzTx/>
        <a:buFont typeface="Arial" panose="020B0604020202020204" pitchFamily="34" charset="0"/>
        <a:buChar char="•"/>
        <a:tabLst/>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hyperlink" Target="https://www.politico.com/news/magazine/2024/04/19/university-washington-dc-outposts-00153180" TargetMode="External"/><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hyperlink" Target="https://www.flickr.com/photos/oregonstateuniversity/29841517505/in/photostream/" TargetMode="External"/><Relationship Id="rId2" Type="http://schemas.openxmlformats.org/officeDocument/2006/relationships/image" Target="../media/image19.jpg"/><Relationship Id="rId1" Type="http://schemas.openxmlformats.org/officeDocument/2006/relationships/slideLayout" Target="../slideLayouts/slideLayout6.xml"/><Relationship Id="rId4" Type="http://schemas.openxmlformats.org/officeDocument/2006/relationships/hyperlink" Target="https://creativecommons.org/licenses/by-sa/3.0/"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hyperlink" Target="https://pixabay.com/en/browsing-computer-female-floor-15824/" TargetMode="External"/><Relationship Id="rId2" Type="http://schemas.openxmlformats.org/officeDocument/2006/relationships/image" Target="../media/image27.jp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hyperlink" Target="https://www.flickr.com/photos/oregonstateuniversity/29841517505/in/photostream/" TargetMode="External"/><Relationship Id="rId2" Type="http://schemas.openxmlformats.org/officeDocument/2006/relationships/image" Target="../media/image19.jpg"/><Relationship Id="rId1" Type="http://schemas.openxmlformats.org/officeDocument/2006/relationships/slideLayout" Target="../slideLayouts/slideLayout6.xml"/><Relationship Id="rId4" Type="http://schemas.openxmlformats.org/officeDocument/2006/relationships/hyperlink" Target="https://creativecommons.org/licenses/by-sa/3.0/" TargetMode="Externa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0.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9C1934B7-ACF5-474E-8CB7-5BE936098AAE}"/>
              </a:ext>
            </a:extLst>
          </p:cNvPr>
          <p:cNvSpPr>
            <a:spLocks noGrp="1"/>
          </p:cNvSpPr>
          <p:nvPr>
            <p:ph type="subTitle" idx="4294967295"/>
          </p:nvPr>
        </p:nvSpPr>
        <p:spPr>
          <a:xfrm>
            <a:off x="910936" y="5921781"/>
            <a:ext cx="10723419" cy="354304"/>
          </a:xfrm>
        </p:spPr>
        <p:txBody>
          <a:bodyPr>
            <a:normAutofit fontScale="92500"/>
          </a:bodyPr>
          <a:lstStyle/>
          <a:p>
            <a:pPr marL="0" indent="0" algn="l">
              <a:buNone/>
            </a:pPr>
            <a:r>
              <a:rPr lang="en-US" sz="1200" spc="300" dirty="0">
                <a:solidFill>
                  <a:schemeClr val="tx2"/>
                </a:solidFill>
                <a:latin typeface="Arial" panose="020B0604020202020204" pitchFamily="34" charset="0"/>
                <a:cs typeface="Arial" panose="020B0604020202020204" pitchFamily="34" charset="0"/>
              </a:rPr>
              <a:t>A STRATEGIC COMMUNICATIONS PLAN BY BEVERLY JAMES</a:t>
            </a:r>
          </a:p>
        </p:txBody>
      </p:sp>
      <p:sp>
        <p:nvSpPr>
          <p:cNvPr id="2" name="Title 1">
            <a:extLst>
              <a:ext uri="{FF2B5EF4-FFF2-40B4-BE49-F238E27FC236}">
                <a16:creationId xmlns:a16="http://schemas.microsoft.com/office/drawing/2014/main" id="{C0E1ECC1-F2BF-874E-8D41-76EFAEE27204}"/>
              </a:ext>
            </a:extLst>
          </p:cNvPr>
          <p:cNvSpPr>
            <a:spLocks noGrp="1"/>
          </p:cNvSpPr>
          <p:nvPr>
            <p:ph type="ctrTitle" idx="4294967295"/>
          </p:nvPr>
        </p:nvSpPr>
        <p:spPr>
          <a:xfrm>
            <a:off x="847993" y="5098884"/>
            <a:ext cx="10723419" cy="1177201"/>
          </a:xfrm>
        </p:spPr>
        <p:txBody>
          <a:bodyPr>
            <a:normAutofit/>
          </a:bodyPr>
          <a:lstStyle/>
          <a:p>
            <a:pPr algn="l"/>
            <a:r>
              <a:rPr lang="en-US" sz="4000" b="1" spc="-150" dirty="0">
                <a:solidFill>
                  <a:schemeClr val="accent1"/>
                </a:solidFill>
                <a:latin typeface="Arial" panose="020B0604020202020204" pitchFamily="34" charset="0"/>
                <a:cs typeface="Arial" panose="020B0604020202020204" pitchFamily="34" charset="0"/>
              </a:rPr>
              <a:t>‘DELIVERING ON THE PROMISE’</a:t>
            </a:r>
          </a:p>
        </p:txBody>
      </p:sp>
      <p:sp>
        <p:nvSpPr>
          <p:cNvPr id="12" name="Subtitle 2">
            <a:extLst>
              <a:ext uri="{FF2B5EF4-FFF2-40B4-BE49-F238E27FC236}">
                <a16:creationId xmlns:a16="http://schemas.microsoft.com/office/drawing/2014/main" id="{628DC29C-F9C6-C44C-B5A1-B4F765A9F971}"/>
              </a:ext>
            </a:extLst>
          </p:cNvPr>
          <p:cNvSpPr txBox="1">
            <a:spLocks/>
          </p:cNvSpPr>
          <p:nvPr/>
        </p:nvSpPr>
        <p:spPr>
          <a:xfrm>
            <a:off x="900545" y="6316808"/>
            <a:ext cx="10723419" cy="354304"/>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1000" dirty="0">
                <a:solidFill>
                  <a:schemeClr val="bg1"/>
                </a:solidFill>
                <a:latin typeface="Arial" panose="020B0604020202020204" pitchFamily="34" charset="0"/>
                <a:cs typeface="Arial" panose="020B0604020202020204" pitchFamily="34" charset="0"/>
              </a:rPr>
              <a:t>JULY 8, 2024</a:t>
            </a:r>
          </a:p>
        </p:txBody>
      </p:sp>
    </p:spTree>
    <p:extLst>
      <p:ext uri="{BB962C8B-B14F-4D97-AF65-F5344CB8AC3E}">
        <p14:creationId xmlns:p14="http://schemas.microsoft.com/office/powerpoint/2010/main" val="16243717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ABE78A7-F09F-8045-9459-3771AFBB0CAD}"/>
              </a:ext>
            </a:extLst>
          </p:cNvPr>
          <p:cNvSpPr>
            <a:spLocks noGrp="1"/>
          </p:cNvSpPr>
          <p:nvPr>
            <p:ph type="title"/>
          </p:nvPr>
        </p:nvSpPr>
        <p:spPr>
          <a:xfrm>
            <a:off x="572493" y="238539"/>
            <a:ext cx="11018520" cy="1434415"/>
          </a:xfrm>
        </p:spPr>
        <p:txBody>
          <a:bodyPr anchor="b">
            <a:normAutofit/>
          </a:bodyPr>
          <a:lstStyle/>
          <a:p>
            <a:r>
              <a:rPr lang="en-US" sz="5400" b="1" spc="-150" dirty="0">
                <a:latin typeface="Times New Roman" panose="02020603050405020304" pitchFamily="18" charset="0"/>
                <a:cs typeface="Times New Roman" panose="02020603050405020304" pitchFamily="18" charset="0"/>
              </a:rPr>
              <a:t>SWOT Analysis: Weaknesses</a:t>
            </a:r>
            <a:endParaRPr lang="en-US" sz="5400" dirty="0">
              <a:latin typeface="Times New Roman" panose="02020603050405020304" pitchFamily="18" charset="0"/>
              <a:cs typeface="Times New Roman" panose="02020603050405020304" pitchFamily="18" charset="0"/>
            </a:endParaRPr>
          </a:p>
        </p:txBody>
      </p:sp>
      <p:sp>
        <p:nvSpPr>
          <p:cNvPr id="20"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1EB3577F-E66E-8F41-9579-1C5D025EBE9B}"/>
              </a:ext>
            </a:extLst>
          </p:cNvPr>
          <p:cNvSpPr>
            <a:spLocks noGrp="1"/>
          </p:cNvSpPr>
          <p:nvPr>
            <p:ph idx="1"/>
          </p:nvPr>
        </p:nvSpPr>
        <p:spPr>
          <a:xfrm>
            <a:off x="572493" y="2071316"/>
            <a:ext cx="11018520" cy="3950834"/>
          </a:xfrm>
        </p:spPr>
        <p:txBody>
          <a:bodyPr anchor="t">
            <a:normAutofit/>
          </a:bodyPr>
          <a:lstStyle/>
          <a:p>
            <a:pPr>
              <a:buClr>
                <a:srgbClr val="EFBD46"/>
              </a:buClr>
            </a:pPr>
            <a:r>
              <a:rPr lang="en-US" sz="1800" dirty="0">
                <a:solidFill>
                  <a:schemeClr val="accent6"/>
                </a:solidFill>
                <a:latin typeface="Times New Roman" panose="02020603050405020304" pitchFamily="18" charset="0"/>
                <a:cs typeface="Times New Roman" panose="02020603050405020304" pitchFamily="18" charset="0"/>
              </a:rPr>
              <a:t>UDC continues to battle a perception problem. District natives associate the university with past </a:t>
            </a:r>
            <a:r>
              <a:rPr lang="en-US" sz="1800" kern="100" dirty="0">
                <a:solidFill>
                  <a:schemeClr val="accent6"/>
                </a:solidFill>
                <a:highlight>
                  <a:srgbClr val="FFFFFF"/>
                </a:highlight>
                <a:latin typeface="Times New Roman" panose="02020603050405020304" pitchFamily="18" charset="0"/>
                <a:cs typeface="Times New Roman" panose="02020603050405020304" pitchFamily="18" charset="0"/>
              </a:rPr>
              <a:t>y</a:t>
            </a:r>
            <a:r>
              <a:rPr lang="en-US" sz="1800" kern="100" dirty="0">
                <a:solidFill>
                  <a:schemeClr val="accent6"/>
                </a:solidFill>
                <a:effectLst/>
                <a:highlight>
                  <a:srgbClr val="FFFFFF"/>
                </a:highlight>
                <a:latin typeface="Times New Roman" panose="02020603050405020304" pitchFamily="18" charset="0"/>
                <a:ea typeface="Aptos" panose="020B0004020202020204" pitchFamily="34" charset="0"/>
                <a:cs typeface="Times New Roman" panose="02020603050405020304" pitchFamily="18" charset="0"/>
              </a:rPr>
              <a:t>ears of evolving, short-term leadership, underfunding, and stagnant programs.</a:t>
            </a:r>
          </a:p>
          <a:p>
            <a:pPr lvl="0">
              <a:buClr>
                <a:srgbClr val="EFBD46"/>
              </a:buClr>
            </a:pPr>
            <a:r>
              <a:rPr lang="en-US" sz="1800" dirty="0">
                <a:solidFill>
                  <a:schemeClr val="accent6"/>
                </a:solidFill>
                <a:latin typeface="Times New Roman" panose="02020603050405020304" pitchFamily="18" charset="0"/>
                <a:cs typeface="Times New Roman" panose="02020603050405020304" pitchFamily="18" charset="0"/>
              </a:rPr>
              <a:t>Competition with the number of colleges and universities in the District is high. Also, many local students use t</a:t>
            </a:r>
            <a:r>
              <a:rPr lang="en-US" sz="1800" dirty="0">
                <a:solidFill>
                  <a:schemeClr val="accent6"/>
                </a:solidFill>
                <a:effectLst/>
                <a:latin typeface="Times New Roman" panose="02020603050405020304" pitchFamily="18" charset="0"/>
                <a:ea typeface="Aptos" panose="020B0004020202020204" pitchFamily="34" charset="0"/>
                <a:cs typeface="Times New Roman" panose="02020603050405020304" pitchFamily="18" charset="0"/>
              </a:rPr>
              <a:t>he District of Columbia Tuition Assistance Grant (DCTAG) to attend other institutions. </a:t>
            </a:r>
          </a:p>
          <a:p>
            <a:pPr lvl="0">
              <a:buClr>
                <a:srgbClr val="EFBD46"/>
              </a:buClr>
            </a:pPr>
            <a:r>
              <a:rPr lang="en-US" sz="1800" dirty="0">
                <a:solidFill>
                  <a:schemeClr val="accent6"/>
                </a:solidFill>
                <a:latin typeface="Times New Roman" panose="02020603050405020304" pitchFamily="18" charset="0"/>
                <a:cs typeface="Times New Roman" panose="02020603050405020304" pitchFamily="18" charset="0"/>
              </a:rPr>
              <a:t>Weak HBCU brand locally and nationally.</a:t>
            </a:r>
          </a:p>
          <a:p>
            <a:pPr lvl="0">
              <a:buClr>
                <a:srgbClr val="EFBD46"/>
              </a:buClr>
            </a:pPr>
            <a:r>
              <a:rPr lang="en-US" sz="1800" dirty="0">
                <a:solidFill>
                  <a:schemeClr val="accent6"/>
                </a:solidFill>
                <a:latin typeface="Times New Roman" panose="02020603050405020304" pitchFamily="18" charset="0"/>
                <a:cs typeface="Times New Roman" panose="02020603050405020304" pitchFamily="18" charset="0"/>
              </a:rPr>
              <a:t>Persistent budget cuts in the 1990s that still affect the university today.</a:t>
            </a:r>
          </a:p>
          <a:p>
            <a:pPr lvl="0">
              <a:buClr>
                <a:srgbClr val="EFBD46"/>
              </a:buClr>
            </a:pPr>
            <a:endParaRPr lang="en-US" sz="1700" dirty="0">
              <a:latin typeface="Times New Roman" panose="02020603050405020304" pitchFamily="18" charset="0"/>
              <a:cs typeface="Times New Roman" panose="02020603050405020304" pitchFamily="18" charset="0"/>
            </a:endParaRPr>
          </a:p>
          <a:p>
            <a:pPr lvl="0">
              <a:buClr>
                <a:srgbClr val="EFBD46"/>
              </a:buClr>
            </a:pPr>
            <a:endParaRPr lang="en-US" sz="1700" dirty="0">
              <a:latin typeface="Times New Roman" panose="02020603050405020304" pitchFamily="18" charset="0"/>
              <a:cs typeface="Times New Roman" panose="02020603050405020304" pitchFamily="18" charset="0"/>
            </a:endParaRPr>
          </a:p>
        </p:txBody>
      </p:sp>
      <p:sp>
        <p:nvSpPr>
          <p:cNvPr id="4" name="Footer Placeholder 3">
            <a:extLst>
              <a:ext uri="{FF2B5EF4-FFF2-40B4-BE49-F238E27FC236}">
                <a16:creationId xmlns:a16="http://schemas.microsoft.com/office/drawing/2014/main" id="{63EB7F73-9776-974B-AEAC-D1EF800597EA}"/>
              </a:ext>
            </a:extLst>
          </p:cNvPr>
          <p:cNvSpPr>
            <a:spLocks noGrp="1"/>
          </p:cNvSpPr>
          <p:nvPr>
            <p:ph type="ftr" sz="quarter" idx="11"/>
          </p:nvPr>
        </p:nvSpPr>
        <p:spPr>
          <a:xfrm>
            <a:off x="4038600" y="6356350"/>
            <a:ext cx="4114800" cy="365125"/>
          </a:xfrm>
        </p:spPr>
        <p:txBody>
          <a:bodyPr>
            <a:normAutofit/>
          </a:bodyPr>
          <a:lstStyle/>
          <a:p>
            <a:pPr>
              <a:spcAft>
                <a:spcPts val="600"/>
              </a:spcAft>
            </a:pPr>
            <a:r>
              <a:rPr lang="en-US" dirty="0">
                <a:latin typeface="Arial" panose="020B0604020202020204" pitchFamily="34" charset="0"/>
                <a:cs typeface="Arial" panose="020B0604020202020204" pitchFamily="34" charset="0"/>
              </a:rPr>
              <a:t>Beverly James, July 8, 2024</a:t>
            </a:r>
            <a:endParaRPr lang="en-US" b="1" dirty="0">
              <a:latin typeface="Arial" panose="020B0604020202020204" pitchFamily="34" charset="0"/>
              <a:cs typeface="Arial" panose="020B0604020202020204" pitchFamily="34" charset="0"/>
            </a:endParaRPr>
          </a:p>
        </p:txBody>
      </p:sp>
      <p:sp>
        <p:nvSpPr>
          <p:cNvPr id="5" name="Slide Number Placeholder 4">
            <a:extLst>
              <a:ext uri="{FF2B5EF4-FFF2-40B4-BE49-F238E27FC236}">
                <a16:creationId xmlns:a16="http://schemas.microsoft.com/office/drawing/2014/main" id="{D689DCC7-59CA-F363-AFC3-737F45F6441A}"/>
              </a:ext>
            </a:extLst>
          </p:cNvPr>
          <p:cNvSpPr>
            <a:spLocks noGrp="1"/>
          </p:cNvSpPr>
          <p:nvPr>
            <p:ph type="sldNum" sz="quarter" idx="12"/>
          </p:nvPr>
        </p:nvSpPr>
        <p:spPr/>
        <p:txBody>
          <a:bodyPr/>
          <a:lstStyle/>
          <a:p>
            <a:fld id="{1046DC70-0849-7448-AD3A-8FDFC80E2319}" type="slidenum">
              <a:rPr lang="en-US" smtClean="0"/>
              <a:pPr/>
              <a:t>10</a:t>
            </a:fld>
            <a:endParaRPr lang="en-US" dirty="0"/>
          </a:p>
        </p:txBody>
      </p:sp>
    </p:spTree>
    <p:extLst>
      <p:ext uri="{BB962C8B-B14F-4D97-AF65-F5344CB8AC3E}">
        <p14:creationId xmlns:p14="http://schemas.microsoft.com/office/powerpoint/2010/main" val="39515773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ABE78A7-F09F-8045-9459-3771AFBB0CAD}"/>
              </a:ext>
            </a:extLst>
          </p:cNvPr>
          <p:cNvSpPr>
            <a:spLocks noGrp="1"/>
          </p:cNvSpPr>
          <p:nvPr>
            <p:ph type="title"/>
          </p:nvPr>
        </p:nvSpPr>
        <p:spPr>
          <a:xfrm>
            <a:off x="388883" y="664674"/>
            <a:ext cx="4619799" cy="1230162"/>
          </a:xfrm>
        </p:spPr>
        <p:txBody>
          <a:bodyPr anchor="b">
            <a:noAutofit/>
          </a:bodyPr>
          <a:lstStyle/>
          <a:p>
            <a:r>
              <a:rPr lang="en-US" b="1" spc="-150" dirty="0">
                <a:latin typeface="Arial" panose="020B0604020202020204" pitchFamily="34" charset="0"/>
                <a:cs typeface="Arial" panose="020B0604020202020204" pitchFamily="34" charset="0"/>
              </a:rPr>
              <a:t>SWOT Analysis: Opportunities</a:t>
            </a:r>
            <a:endParaRPr lang="en-US" dirty="0"/>
          </a:p>
        </p:txBody>
      </p:sp>
      <p:sp>
        <p:nvSpPr>
          <p:cNvPr id="13"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1EB3577F-E66E-8F41-9579-1C5D025EBE9B}"/>
              </a:ext>
            </a:extLst>
          </p:cNvPr>
          <p:cNvSpPr>
            <a:spLocks noGrp="1"/>
          </p:cNvSpPr>
          <p:nvPr>
            <p:ph idx="1"/>
          </p:nvPr>
        </p:nvSpPr>
        <p:spPr>
          <a:xfrm>
            <a:off x="304800" y="2740181"/>
            <a:ext cx="4703882" cy="3944718"/>
          </a:xfrm>
        </p:spPr>
        <p:txBody>
          <a:bodyPr>
            <a:noAutofit/>
          </a:bodyPr>
          <a:lstStyle/>
          <a:p>
            <a:pPr lvl="0">
              <a:buClr>
                <a:srgbClr val="EFBD46"/>
              </a:buClr>
            </a:pPr>
            <a:r>
              <a:rPr lang="en-US" sz="1800" dirty="0">
                <a:solidFill>
                  <a:schemeClr val="accent6"/>
                </a:solidFill>
                <a:latin typeface="Times New Roman" panose="02020603050405020304" pitchFamily="18" charset="0"/>
                <a:cs typeface="Times New Roman" panose="02020603050405020304" pitchFamily="18" charset="0"/>
              </a:rPr>
              <a:t>Chance to train students and alumni to create UDC Ambassadors. </a:t>
            </a:r>
          </a:p>
          <a:p>
            <a:pPr lvl="0">
              <a:buClr>
                <a:srgbClr val="EFBD46"/>
              </a:buClr>
            </a:pPr>
            <a:r>
              <a:rPr lang="en-US" sz="1800" dirty="0">
                <a:solidFill>
                  <a:schemeClr val="accent6"/>
                </a:solidFill>
                <a:latin typeface="Times New Roman" panose="02020603050405020304" pitchFamily="18" charset="0"/>
                <a:cs typeface="Times New Roman" panose="02020603050405020304" pitchFamily="18" charset="0"/>
              </a:rPr>
              <a:t>Offer USA-based study abroad to students interested in government employment.</a:t>
            </a:r>
          </a:p>
          <a:p>
            <a:pPr lvl="0">
              <a:buClr>
                <a:srgbClr val="EFBD46"/>
              </a:buClr>
            </a:pPr>
            <a:r>
              <a:rPr lang="en-US" sz="1800" dirty="0">
                <a:solidFill>
                  <a:schemeClr val="accent6"/>
                </a:solidFill>
                <a:latin typeface="Times New Roman" panose="02020603050405020304" pitchFamily="18" charset="0"/>
                <a:cs typeface="Times New Roman" panose="02020603050405020304" pitchFamily="18" charset="0"/>
              </a:rPr>
              <a:t>Improved networking opportunities and communication channels for alumni.</a:t>
            </a:r>
          </a:p>
          <a:p>
            <a:pPr lvl="0">
              <a:buClr>
                <a:srgbClr val="EFBD46"/>
              </a:buClr>
            </a:pPr>
            <a:r>
              <a:rPr lang="en-US" sz="1800" dirty="0">
                <a:solidFill>
                  <a:schemeClr val="accent6"/>
                </a:solidFill>
                <a:latin typeface="Times New Roman" panose="02020603050405020304" pitchFamily="18" charset="0"/>
                <a:cs typeface="Times New Roman" panose="02020603050405020304" pitchFamily="18" charset="0"/>
              </a:rPr>
              <a:t>Target mid to high-income households to make UDC their “school of first choice.”</a:t>
            </a:r>
          </a:p>
          <a:p>
            <a:pPr lvl="0">
              <a:buClr>
                <a:srgbClr val="EFBD46"/>
              </a:buClr>
            </a:pPr>
            <a:r>
              <a:rPr lang="en-US" sz="1800" dirty="0">
                <a:solidFill>
                  <a:schemeClr val="accent6"/>
                </a:solidFill>
                <a:latin typeface="Times New Roman" panose="02020603050405020304" pitchFamily="18" charset="0"/>
                <a:cs typeface="Times New Roman" panose="02020603050405020304" pitchFamily="18" charset="0"/>
              </a:rPr>
              <a:t>HBCU applications are surging.</a:t>
            </a:r>
          </a:p>
          <a:p>
            <a:pPr lvl="0">
              <a:buClr>
                <a:srgbClr val="EFBD46"/>
              </a:buClr>
            </a:pPr>
            <a:endParaRPr lang="en-US" sz="1800" dirty="0">
              <a:solidFill>
                <a:schemeClr val="accent6"/>
              </a:solidFill>
              <a:latin typeface="Times New Roman" panose="02020603050405020304" pitchFamily="18" charset="0"/>
              <a:cs typeface="Times New Roman" panose="02020603050405020304" pitchFamily="18" charset="0"/>
            </a:endParaRPr>
          </a:p>
          <a:p>
            <a:pPr lvl="0">
              <a:buClr>
                <a:srgbClr val="EFBD46"/>
              </a:buClr>
            </a:pPr>
            <a:endParaRPr lang="en-US" sz="1800" dirty="0">
              <a:latin typeface="Times New Roman" panose="02020603050405020304" pitchFamily="18" charset="0"/>
              <a:cs typeface="Times New Roman" panose="02020603050405020304" pitchFamily="18" charset="0"/>
            </a:endParaRPr>
          </a:p>
        </p:txBody>
      </p:sp>
      <p:pic>
        <p:nvPicPr>
          <p:cNvPr id="6" name="Picture 5" descr="A group of people wearing maroon jackets&#10;&#10;Description automatically generated">
            <a:extLst>
              <a:ext uri="{FF2B5EF4-FFF2-40B4-BE49-F238E27FC236}">
                <a16:creationId xmlns:a16="http://schemas.microsoft.com/office/drawing/2014/main" id="{B51D7509-79F2-2990-B992-0FAED0EAA2C4}"/>
              </a:ext>
            </a:extLst>
          </p:cNvPr>
          <p:cNvPicPr>
            <a:picLocks noChangeAspect="1"/>
          </p:cNvPicPr>
          <p:nvPr/>
        </p:nvPicPr>
        <p:blipFill rotWithShape="1">
          <a:blip r:embed="rId3"/>
          <a:srcRect b="303"/>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4" name="Footer Placeholder 3">
            <a:extLst>
              <a:ext uri="{FF2B5EF4-FFF2-40B4-BE49-F238E27FC236}">
                <a16:creationId xmlns:a16="http://schemas.microsoft.com/office/drawing/2014/main" id="{63EB7F73-9776-974B-AEAC-D1EF800597EA}"/>
              </a:ext>
            </a:extLst>
          </p:cNvPr>
          <p:cNvSpPr>
            <a:spLocks noGrp="1"/>
          </p:cNvSpPr>
          <p:nvPr>
            <p:ph type="ftr" sz="quarter" idx="11"/>
          </p:nvPr>
        </p:nvSpPr>
        <p:spPr>
          <a:xfrm>
            <a:off x="6248400" y="6356350"/>
            <a:ext cx="4114800" cy="365125"/>
          </a:xfrm>
        </p:spPr>
        <p:txBody>
          <a:bodyPr>
            <a:normAutofit/>
          </a:bodyPr>
          <a:lstStyle/>
          <a:p>
            <a:pPr>
              <a:spcAft>
                <a:spcPts val="600"/>
              </a:spcAft>
            </a:pPr>
            <a:r>
              <a:rPr lang="en-US">
                <a:solidFill>
                  <a:srgbClr val="FFFFFF"/>
                </a:solidFill>
                <a:latin typeface="Arial" panose="020B0604020202020204" pitchFamily="34" charset="0"/>
                <a:cs typeface="Arial" panose="020B0604020202020204" pitchFamily="34" charset="0"/>
              </a:rPr>
              <a:t>Beverly James, July 8, 2024</a:t>
            </a:r>
            <a:endParaRPr lang="en-US" b="1">
              <a:solidFill>
                <a:srgbClr val="FFFFFF"/>
              </a:solidFill>
              <a:latin typeface="Arial" panose="020B0604020202020204" pitchFamily="34" charset="0"/>
              <a:cs typeface="Arial" panose="020B0604020202020204" pitchFamily="34" charset="0"/>
            </a:endParaRPr>
          </a:p>
        </p:txBody>
      </p:sp>
      <p:sp>
        <p:nvSpPr>
          <p:cNvPr id="5" name="Slide Number Placeholder 4">
            <a:extLst>
              <a:ext uri="{FF2B5EF4-FFF2-40B4-BE49-F238E27FC236}">
                <a16:creationId xmlns:a16="http://schemas.microsoft.com/office/drawing/2014/main" id="{54DC713C-FD01-B5AB-3C13-678CA8A160D3}"/>
              </a:ext>
            </a:extLst>
          </p:cNvPr>
          <p:cNvSpPr>
            <a:spLocks noGrp="1"/>
          </p:cNvSpPr>
          <p:nvPr>
            <p:ph type="sldNum" sz="quarter" idx="12"/>
          </p:nvPr>
        </p:nvSpPr>
        <p:spPr/>
        <p:txBody>
          <a:bodyPr/>
          <a:lstStyle/>
          <a:p>
            <a:fld id="{1046DC70-0849-7448-AD3A-8FDFC80E2319}" type="slidenum">
              <a:rPr lang="en-US" smtClean="0"/>
              <a:pPr/>
              <a:t>11</a:t>
            </a:fld>
            <a:endParaRPr lang="en-US" dirty="0"/>
          </a:p>
        </p:txBody>
      </p:sp>
    </p:spTree>
    <p:extLst>
      <p:ext uri="{BB962C8B-B14F-4D97-AF65-F5344CB8AC3E}">
        <p14:creationId xmlns:p14="http://schemas.microsoft.com/office/powerpoint/2010/main" val="42377443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BE78A7-F09F-8045-9459-3771AFBB0CAD}"/>
              </a:ext>
            </a:extLst>
          </p:cNvPr>
          <p:cNvSpPr>
            <a:spLocks noGrp="1"/>
          </p:cNvSpPr>
          <p:nvPr>
            <p:ph type="title"/>
          </p:nvPr>
        </p:nvSpPr>
        <p:spPr/>
        <p:txBody>
          <a:bodyPr/>
          <a:lstStyle/>
          <a:p>
            <a:r>
              <a:rPr lang="en-US" b="1" spc="-150" dirty="0">
                <a:latin typeface="Arial" panose="020B0604020202020204" pitchFamily="34" charset="0"/>
                <a:cs typeface="Arial" panose="020B0604020202020204" pitchFamily="34" charset="0"/>
              </a:rPr>
              <a:t>SWOT Analysis: Threats</a:t>
            </a:r>
            <a:endParaRPr lang="en-US" dirty="0"/>
          </a:p>
        </p:txBody>
      </p:sp>
      <p:sp>
        <p:nvSpPr>
          <p:cNvPr id="3" name="Content Placeholder 2">
            <a:extLst>
              <a:ext uri="{FF2B5EF4-FFF2-40B4-BE49-F238E27FC236}">
                <a16:creationId xmlns:a16="http://schemas.microsoft.com/office/drawing/2014/main" id="{1EB3577F-E66E-8F41-9579-1C5D025EBE9B}"/>
              </a:ext>
            </a:extLst>
          </p:cNvPr>
          <p:cNvSpPr>
            <a:spLocks noGrp="1"/>
          </p:cNvSpPr>
          <p:nvPr>
            <p:ph idx="1"/>
          </p:nvPr>
        </p:nvSpPr>
        <p:spPr>
          <a:xfrm>
            <a:off x="838200" y="1594397"/>
            <a:ext cx="10515600" cy="4351338"/>
          </a:xfrm>
        </p:spPr>
        <p:style>
          <a:lnRef idx="2">
            <a:schemeClr val="dk1"/>
          </a:lnRef>
          <a:fillRef idx="1">
            <a:schemeClr val="lt1"/>
          </a:fillRef>
          <a:effectRef idx="0">
            <a:schemeClr val="dk1"/>
          </a:effectRef>
          <a:fontRef idx="minor">
            <a:schemeClr val="dk1"/>
          </a:fontRef>
        </p:style>
        <p:txBody>
          <a:bodyPr>
            <a:normAutofit lnSpcReduction="10000"/>
          </a:bodyPr>
          <a:lstStyle/>
          <a:p>
            <a:pPr marL="0" indent="0" fontAlgn="base">
              <a:lnSpc>
                <a:spcPct val="115000"/>
              </a:lnSpc>
              <a:spcAft>
                <a:spcPts val="0"/>
              </a:spcAft>
              <a:buNone/>
            </a:pPr>
            <a:r>
              <a:rPr lang="en-US" sz="1800" dirty="0">
                <a:solidFill>
                  <a:schemeClr val="accent6"/>
                </a:solidFill>
                <a:latin typeface="Times New Roman" panose="02020603050405020304" pitchFamily="18" charset="0"/>
                <a:cs typeface="Times New Roman" panose="02020603050405020304" pitchFamily="18" charset="0"/>
              </a:rPr>
              <a:t>Higher education is being hit on all sides, from the COVID-19 pandemic, political and racial unrest, and a glaring skills gap as technology outpaces curricula. Consequently, we have lower enrollments at institutions, loss of traditional jobs, and the need for training for newly created careers. Threats include:</a:t>
            </a:r>
          </a:p>
          <a:p>
            <a:pPr marL="0" indent="0" fontAlgn="base">
              <a:lnSpc>
                <a:spcPct val="115000"/>
              </a:lnSpc>
              <a:spcAft>
                <a:spcPts val="0"/>
              </a:spcAft>
              <a:buNone/>
            </a:pPr>
            <a:endParaRPr lang="en-US" sz="1800" kern="100" dirty="0">
              <a:solidFill>
                <a:schemeClr val="accent6"/>
              </a:solidFill>
              <a:effectLst/>
              <a:highlight>
                <a:srgbClr val="FFFFFF"/>
              </a:highlight>
              <a:latin typeface="Times New Roman" panose="02020603050405020304" pitchFamily="18" charset="0"/>
              <a:ea typeface="Aptos" panose="020B0004020202020204" pitchFamily="34" charset="0"/>
              <a:cs typeface="Times New Roman" panose="02020603050405020304" pitchFamily="18" charset="0"/>
            </a:endParaRPr>
          </a:p>
          <a:p>
            <a:pPr fontAlgn="base">
              <a:lnSpc>
                <a:spcPct val="150000"/>
              </a:lnSpc>
              <a:spcAft>
                <a:spcPts val="600"/>
              </a:spcAft>
            </a:pPr>
            <a:r>
              <a:rPr lang="en-US" sz="1800" kern="0" dirty="0">
                <a:solidFill>
                  <a:schemeClr val="accent6"/>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Fewer high school graduates are </a:t>
            </a:r>
            <a:r>
              <a:rPr lang="en-US" sz="1800" kern="0" dirty="0">
                <a:solidFill>
                  <a:schemeClr val="accent6"/>
                </a:solidFill>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going straight to </a:t>
            </a:r>
            <a:r>
              <a:rPr lang="en-US" sz="1800" kern="0" dirty="0">
                <a:solidFill>
                  <a:schemeClr val="accent6"/>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college. </a:t>
            </a:r>
            <a:endParaRPr lang="en-US" sz="1800" kern="0" baseline="30000" dirty="0">
              <a:solidFill>
                <a:srgbClr val="000000"/>
              </a:solidFill>
              <a:highlight>
                <a:srgbClr val="F5F6F8"/>
              </a:highlight>
              <a:latin typeface="Times New Roman" panose="02020603050405020304" pitchFamily="18" charset="0"/>
              <a:ea typeface="Times New Roman" panose="02020603050405020304" pitchFamily="18" charset="0"/>
              <a:cs typeface="Times New Roman" panose="02020603050405020304" pitchFamily="18" charset="0"/>
            </a:endParaRPr>
          </a:p>
          <a:p>
            <a:pPr algn="l">
              <a:lnSpc>
                <a:spcPct val="150000"/>
              </a:lnSpc>
              <a:spcAft>
                <a:spcPts val="600"/>
              </a:spcAft>
              <a:buFont typeface="Arial" panose="020B0604020202020204" pitchFamily="34" charset="0"/>
              <a:buChar char="•"/>
            </a:pPr>
            <a:r>
              <a:rPr lang="en-US" sz="1800" b="0" i="0" dirty="0">
                <a:solidFill>
                  <a:srgbClr val="000000"/>
                </a:solidFill>
                <a:effectLst/>
                <a:highlight>
                  <a:srgbClr val="FFFFFF"/>
                </a:highlight>
                <a:latin typeface="Times New Roman" panose="02020603050405020304" pitchFamily="18" charset="0"/>
                <a:cs typeface="Times New Roman" panose="02020603050405020304" pitchFamily="18" charset="0"/>
              </a:rPr>
              <a:t>Undergraduate student enrollment fell by over 900,000 students, or almost 6% of total enrollment during the Covid-19 pandemic, and the decline continues.</a:t>
            </a:r>
          </a:p>
          <a:p>
            <a:pPr algn="l">
              <a:lnSpc>
                <a:spcPct val="150000"/>
              </a:lnSpc>
              <a:spcAft>
                <a:spcPts val="600"/>
              </a:spcAft>
              <a:buFont typeface="Arial" panose="020B0604020202020204" pitchFamily="34" charset="0"/>
              <a:buChar char="•"/>
            </a:pPr>
            <a:r>
              <a:rPr lang="en-US" sz="1800" dirty="0">
                <a:solidFill>
                  <a:srgbClr val="000000"/>
                </a:solidFill>
                <a:highlight>
                  <a:srgbClr val="FFFFFF"/>
                </a:highlight>
                <a:latin typeface="Times New Roman" panose="02020603050405020304" pitchFamily="18" charset="0"/>
                <a:cs typeface="Times New Roman" panose="02020603050405020304" pitchFamily="18" charset="0"/>
              </a:rPr>
              <a:t>Community colleges suffered the biggest drop in enrollment from 2019-2021, plummeting by more than 10%. Most students said it was because of a job.</a:t>
            </a:r>
          </a:p>
          <a:p>
            <a:pPr algn="l">
              <a:lnSpc>
                <a:spcPct val="150000"/>
              </a:lnSpc>
              <a:spcAft>
                <a:spcPts val="600"/>
              </a:spcAft>
              <a:buFont typeface="Arial" panose="020B0604020202020204" pitchFamily="34" charset="0"/>
              <a:buChar char="•"/>
            </a:pPr>
            <a:r>
              <a:rPr lang="en-US" sz="1800" dirty="0">
                <a:solidFill>
                  <a:srgbClr val="000000"/>
                </a:solidFill>
                <a:highlight>
                  <a:srgbClr val="FFFFFF"/>
                </a:highlight>
                <a:latin typeface="Times New Roman" panose="02020603050405020304" pitchFamily="18" charset="0"/>
                <a:cs typeface="Times New Roman" panose="02020603050405020304" pitchFamily="18" charset="0"/>
              </a:rPr>
              <a:t>Artificial intelligence, online learning, and virtual reality are changing the education landscape and career requirements. Technology is still costly to incorporate into higher education.</a:t>
            </a:r>
          </a:p>
          <a:p>
            <a:pPr algn="l">
              <a:lnSpc>
                <a:spcPct val="150000"/>
              </a:lnSpc>
              <a:spcAft>
                <a:spcPts val="600"/>
              </a:spcAft>
              <a:buFont typeface="Arial" panose="020B0604020202020204" pitchFamily="34" charset="0"/>
              <a:buChar char="•"/>
            </a:pPr>
            <a:endParaRPr lang="en-US" sz="1800" b="0" i="0" dirty="0">
              <a:solidFill>
                <a:srgbClr val="000000"/>
              </a:solidFill>
              <a:effectLst/>
              <a:highlight>
                <a:srgbClr val="FFFFFF"/>
              </a:highlight>
              <a:latin typeface="Times New Roman" panose="02020603050405020304" pitchFamily="18" charset="0"/>
              <a:cs typeface="Times New Roman" panose="02020603050405020304" pitchFamily="18" charset="0"/>
            </a:endParaRPr>
          </a:p>
        </p:txBody>
      </p:sp>
      <p:sp>
        <p:nvSpPr>
          <p:cNvPr id="4" name="Footer Placeholder 3">
            <a:extLst>
              <a:ext uri="{FF2B5EF4-FFF2-40B4-BE49-F238E27FC236}">
                <a16:creationId xmlns:a16="http://schemas.microsoft.com/office/drawing/2014/main" id="{63EB7F73-9776-974B-AEAC-D1EF800597EA}"/>
              </a:ext>
            </a:extLst>
          </p:cNvPr>
          <p:cNvSpPr>
            <a:spLocks noGrp="1"/>
          </p:cNvSpPr>
          <p:nvPr>
            <p:ph type="ftr" sz="quarter" idx="11"/>
          </p:nvPr>
        </p:nvSpPr>
        <p:spPr/>
        <p:txBody>
          <a:bodyPr/>
          <a:lstStyle/>
          <a:p>
            <a:r>
              <a:rPr lang="en-US" dirty="0">
                <a:latin typeface="Arial" panose="020B0604020202020204" pitchFamily="34" charset="0"/>
                <a:cs typeface="Arial" panose="020B0604020202020204" pitchFamily="34" charset="0"/>
              </a:rPr>
              <a:t>Beverly James, July 8, 2024</a:t>
            </a:r>
            <a:endParaRPr lang="en-US" b="1" dirty="0">
              <a:solidFill>
                <a:schemeClr val="accent1"/>
              </a:solidFill>
              <a:latin typeface="Arial" panose="020B0604020202020204" pitchFamily="34" charset="0"/>
              <a:cs typeface="Arial" panose="020B0604020202020204" pitchFamily="34" charset="0"/>
            </a:endParaRPr>
          </a:p>
        </p:txBody>
      </p:sp>
      <p:sp>
        <p:nvSpPr>
          <p:cNvPr id="5" name="Slide Number Placeholder 4">
            <a:extLst>
              <a:ext uri="{FF2B5EF4-FFF2-40B4-BE49-F238E27FC236}">
                <a16:creationId xmlns:a16="http://schemas.microsoft.com/office/drawing/2014/main" id="{B9CA2192-455C-3CD7-27E6-CC47B651D5A5}"/>
              </a:ext>
            </a:extLst>
          </p:cNvPr>
          <p:cNvSpPr>
            <a:spLocks noGrp="1"/>
          </p:cNvSpPr>
          <p:nvPr>
            <p:ph type="sldNum" sz="quarter" idx="12"/>
          </p:nvPr>
        </p:nvSpPr>
        <p:spPr/>
        <p:txBody>
          <a:bodyPr/>
          <a:lstStyle/>
          <a:p>
            <a:fld id="{1046DC70-0849-7448-AD3A-8FDFC80E2319}" type="slidenum">
              <a:rPr lang="en-US" smtClean="0"/>
              <a:pPr/>
              <a:t>12</a:t>
            </a:fld>
            <a:endParaRPr lang="en-US" dirty="0"/>
          </a:p>
        </p:txBody>
      </p:sp>
    </p:spTree>
    <p:extLst>
      <p:ext uri="{BB962C8B-B14F-4D97-AF65-F5344CB8AC3E}">
        <p14:creationId xmlns:p14="http://schemas.microsoft.com/office/powerpoint/2010/main" val="37684379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BE78A7-F09F-8045-9459-3771AFBB0CAD}"/>
              </a:ext>
            </a:extLst>
          </p:cNvPr>
          <p:cNvSpPr>
            <a:spLocks noGrp="1"/>
          </p:cNvSpPr>
          <p:nvPr>
            <p:ph type="title"/>
          </p:nvPr>
        </p:nvSpPr>
        <p:spPr/>
        <p:txBody>
          <a:bodyPr/>
          <a:lstStyle/>
          <a:p>
            <a:r>
              <a:rPr lang="en-US" b="1" spc="-150" dirty="0">
                <a:latin typeface="Arial" panose="020B0604020202020204" pitchFamily="34" charset="0"/>
                <a:cs typeface="Arial" panose="020B0604020202020204" pitchFamily="34" charset="0"/>
              </a:rPr>
              <a:t>SWOT Analysis: Threats</a:t>
            </a:r>
            <a:endParaRPr lang="en-US" dirty="0"/>
          </a:p>
        </p:txBody>
      </p:sp>
      <p:sp>
        <p:nvSpPr>
          <p:cNvPr id="3" name="Content Placeholder 2">
            <a:extLst>
              <a:ext uri="{FF2B5EF4-FFF2-40B4-BE49-F238E27FC236}">
                <a16:creationId xmlns:a16="http://schemas.microsoft.com/office/drawing/2014/main" id="{1EB3577F-E66E-8F41-9579-1C5D025EBE9B}"/>
              </a:ext>
            </a:extLst>
          </p:cNvPr>
          <p:cNvSpPr>
            <a:spLocks noGrp="1"/>
          </p:cNvSpPr>
          <p:nvPr>
            <p:ph idx="1"/>
          </p:nvPr>
        </p:nvSpPr>
        <p:spPr>
          <a:xfrm>
            <a:off x="722586" y="1552356"/>
            <a:ext cx="10515600" cy="4351338"/>
          </a:xfrm>
        </p:spPr>
        <p:style>
          <a:lnRef idx="2">
            <a:schemeClr val="dk1"/>
          </a:lnRef>
          <a:fillRef idx="1">
            <a:schemeClr val="lt1"/>
          </a:fillRef>
          <a:effectRef idx="0">
            <a:schemeClr val="dk1"/>
          </a:effectRef>
          <a:fontRef idx="minor">
            <a:schemeClr val="dk1"/>
          </a:fontRef>
        </p:style>
        <p:txBody>
          <a:bodyPr>
            <a:noAutofit/>
          </a:bodyPr>
          <a:lstStyle/>
          <a:p>
            <a:pPr marL="0" indent="0" fontAlgn="base">
              <a:lnSpc>
                <a:spcPct val="115000"/>
              </a:lnSpc>
              <a:spcAft>
                <a:spcPts val="0"/>
              </a:spcAft>
              <a:buNone/>
            </a:pPr>
            <a:r>
              <a:rPr lang="en-US" sz="1700" dirty="0">
                <a:solidFill>
                  <a:schemeClr val="accent6"/>
                </a:solidFill>
                <a:latin typeface="Times New Roman" panose="02020603050405020304" pitchFamily="18" charset="0"/>
                <a:cs typeface="Times New Roman" panose="02020603050405020304" pitchFamily="18" charset="0"/>
              </a:rPr>
              <a:t>Alarming stats show that UDC must launch strategic efforts to develop and maintain dominancy on its home turf:</a:t>
            </a:r>
          </a:p>
          <a:p>
            <a:pPr marL="0" marR="0" fontAlgn="base">
              <a:lnSpc>
                <a:spcPct val="115000"/>
              </a:lnSpc>
              <a:spcBef>
                <a:spcPts val="0"/>
              </a:spcBef>
              <a:spcAft>
                <a:spcPts val="0"/>
              </a:spcAft>
            </a:pPr>
            <a:endParaRPr lang="en-US" sz="1700" kern="100" dirty="0">
              <a:solidFill>
                <a:schemeClr val="accent6"/>
              </a:solidFill>
              <a:effectLst/>
              <a:highlight>
                <a:srgbClr val="FFFFFF"/>
              </a:highlight>
              <a:latin typeface="Times New Roman" panose="02020603050405020304" pitchFamily="18" charset="0"/>
              <a:ea typeface="Aptos" panose="020B0004020202020204" pitchFamily="34" charset="0"/>
              <a:cs typeface="Times New Roman" panose="02020603050405020304" pitchFamily="18" charset="0"/>
            </a:endParaRPr>
          </a:p>
          <a:p>
            <a:pPr algn="l">
              <a:lnSpc>
                <a:spcPct val="150000"/>
              </a:lnSpc>
              <a:spcAft>
                <a:spcPts val="600"/>
              </a:spcAft>
              <a:buFont typeface="Arial" panose="020B0604020202020204" pitchFamily="34" charset="0"/>
              <a:buChar char="•"/>
            </a:pPr>
            <a:r>
              <a:rPr lang="en-US" sz="1700" dirty="0">
                <a:solidFill>
                  <a:srgbClr val="000000"/>
                </a:solidFill>
                <a:highlight>
                  <a:srgbClr val="FFFFFF"/>
                </a:highlight>
                <a:latin typeface="Times New Roman" panose="02020603050405020304" pitchFamily="18" charset="0"/>
                <a:cs typeface="Times New Roman" panose="02020603050405020304" pitchFamily="18" charset="0"/>
              </a:rPr>
              <a:t>Federal workers are fleeing the District, and agencies are looking to students to fill the gaps. So, universities are building outposts in Washington D.C. </a:t>
            </a:r>
            <a:r>
              <a:rPr lang="en-US" sz="1700" b="0" i="0" dirty="0">
                <a:solidFill>
                  <a:srgbClr val="000000"/>
                </a:solidFill>
                <a:effectLst/>
                <a:highlight>
                  <a:srgbClr val="FFFFFF"/>
                </a:highlight>
                <a:latin typeface="Times New Roman" panose="02020603050405020304" pitchFamily="18" charset="0"/>
                <a:cs typeface="Times New Roman" panose="02020603050405020304" pitchFamily="18" charset="0"/>
              </a:rPr>
              <a:t>At least 50 universities have built satellite campuses in the nation’s capital, according to data from the Washington, D.C., Economic Partnership.</a:t>
            </a:r>
          </a:p>
          <a:p>
            <a:pPr>
              <a:lnSpc>
                <a:spcPct val="150000"/>
              </a:lnSpc>
              <a:spcAft>
                <a:spcPts val="600"/>
              </a:spcAft>
            </a:pPr>
            <a:r>
              <a:rPr lang="en-US" sz="1700" dirty="0">
                <a:solidFill>
                  <a:srgbClr val="000000"/>
                </a:solidFill>
                <a:highlight>
                  <a:srgbClr val="FFFFFF"/>
                </a:highlight>
                <a:latin typeface="Times New Roman" panose="02020603050405020304" pitchFamily="18" charset="0"/>
                <a:cs typeface="Times New Roman" panose="02020603050405020304" pitchFamily="18" charset="0"/>
              </a:rPr>
              <a:t>Our competition includes Arizona State, the University of Arizona, </a:t>
            </a:r>
            <a:r>
              <a:rPr lang="en-US" sz="1700" b="0" i="0" dirty="0">
                <a:solidFill>
                  <a:srgbClr val="000000"/>
                </a:solidFill>
                <a:effectLst/>
                <a:highlight>
                  <a:srgbClr val="FFFFFF"/>
                </a:highlight>
                <a:latin typeface="Times New Roman" panose="02020603050405020304" pitchFamily="18" charset="0"/>
                <a:cs typeface="Times New Roman" panose="02020603050405020304" pitchFamily="18" charset="0"/>
              </a:rPr>
              <a:t>Texas A&amp;M, the University of Southern California, Purdue, Princeton and Johns Hopkins. It’s a study-abroad phenomenon for students interested in classes, internships, and networking with insiders for future job opportunities in the nation’s capital.</a:t>
            </a:r>
            <a:endParaRPr lang="en-US" sz="1700" dirty="0">
              <a:solidFill>
                <a:srgbClr val="000000"/>
              </a:solidFill>
              <a:highlight>
                <a:srgbClr val="FFFFFF"/>
              </a:highlight>
              <a:latin typeface="Times New Roman" panose="02020603050405020304" pitchFamily="18" charset="0"/>
              <a:cs typeface="Times New Roman" panose="02020603050405020304" pitchFamily="18" charset="0"/>
            </a:endParaRPr>
          </a:p>
          <a:p>
            <a:pPr marL="0" indent="0" algn="r">
              <a:lnSpc>
                <a:spcPct val="150000"/>
              </a:lnSpc>
              <a:spcAft>
                <a:spcPts val="600"/>
              </a:spcAft>
              <a:buNone/>
            </a:pPr>
            <a:endParaRPr lang="en-US" sz="1600" b="1" dirty="0">
              <a:solidFill>
                <a:srgbClr val="000000"/>
              </a:solidFill>
              <a:highlight>
                <a:srgbClr val="FFFFFF"/>
              </a:highlight>
              <a:latin typeface="Times New Roman" panose="02020603050405020304" pitchFamily="18" charset="0"/>
              <a:cs typeface="Times New Roman" panose="02020603050405020304" pitchFamily="18" charset="0"/>
            </a:endParaRPr>
          </a:p>
          <a:p>
            <a:pPr marL="0" indent="0" algn="r">
              <a:lnSpc>
                <a:spcPct val="150000"/>
              </a:lnSpc>
              <a:spcAft>
                <a:spcPts val="600"/>
              </a:spcAft>
              <a:buNone/>
            </a:pPr>
            <a:r>
              <a:rPr lang="en-US" sz="1600" b="1" dirty="0">
                <a:solidFill>
                  <a:srgbClr val="000000"/>
                </a:solidFill>
                <a:highlight>
                  <a:srgbClr val="FFFFFF"/>
                </a:highlight>
                <a:latin typeface="Times New Roman" panose="02020603050405020304" pitchFamily="18" charset="0"/>
                <a:cs typeface="Times New Roman" panose="02020603050405020304" pitchFamily="18" charset="0"/>
              </a:rPr>
              <a:t>SOURCE: </a:t>
            </a:r>
            <a:r>
              <a:rPr lang="en-US" sz="1600" dirty="0">
                <a:latin typeface="Times New Roman" panose="02020603050405020304" pitchFamily="18" charset="0"/>
                <a:cs typeface="Times New Roman" panose="02020603050405020304" pitchFamily="18" charset="0"/>
                <a:hlinkClick r:id="rId3"/>
              </a:rPr>
              <a:t>Inside the Race to Build College Outposts in Washington - POLITICO</a:t>
            </a:r>
            <a:r>
              <a:rPr lang="en-US" sz="1600" b="1" i="0" dirty="0">
                <a:solidFill>
                  <a:srgbClr val="000000"/>
                </a:solidFill>
                <a:effectLst/>
                <a:highlight>
                  <a:srgbClr val="FFFFFF"/>
                </a:highlight>
                <a:latin typeface="Times New Roman" panose="02020603050405020304" pitchFamily="18" charset="0"/>
                <a:cs typeface="Times New Roman" panose="02020603050405020304" pitchFamily="18" charset="0"/>
              </a:rPr>
              <a:t> </a:t>
            </a:r>
          </a:p>
        </p:txBody>
      </p:sp>
      <p:sp>
        <p:nvSpPr>
          <p:cNvPr id="4" name="Footer Placeholder 3">
            <a:extLst>
              <a:ext uri="{FF2B5EF4-FFF2-40B4-BE49-F238E27FC236}">
                <a16:creationId xmlns:a16="http://schemas.microsoft.com/office/drawing/2014/main" id="{63EB7F73-9776-974B-AEAC-D1EF800597EA}"/>
              </a:ext>
            </a:extLst>
          </p:cNvPr>
          <p:cNvSpPr>
            <a:spLocks noGrp="1"/>
          </p:cNvSpPr>
          <p:nvPr>
            <p:ph type="ftr" sz="quarter" idx="11"/>
          </p:nvPr>
        </p:nvSpPr>
        <p:spPr/>
        <p:txBody>
          <a:bodyPr/>
          <a:lstStyle/>
          <a:p>
            <a:r>
              <a:rPr lang="en-US" dirty="0">
                <a:latin typeface="Arial" panose="020B0604020202020204" pitchFamily="34" charset="0"/>
                <a:cs typeface="Arial" panose="020B0604020202020204" pitchFamily="34" charset="0"/>
              </a:rPr>
              <a:t>Beverly James, July 8, 2024</a:t>
            </a:r>
            <a:endParaRPr lang="en-US" b="1" dirty="0">
              <a:solidFill>
                <a:schemeClr val="accent1"/>
              </a:solidFill>
              <a:latin typeface="Arial" panose="020B0604020202020204" pitchFamily="34" charset="0"/>
              <a:cs typeface="Arial" panose="020B0604020202020204" pitchFamily="34" charset="0"/>
            </a:endParaRPr>
          </a:p>
        </p:txBody>
      </p:sp>
      <p:sp>
        <p:nvSpPr>
          <p:cNvPr id="5" name="Slide Number Placeholder 4">
            <a:extLst>
              <a:ext uri="{FF2B5EF4-FFF2-40B4-BE49-F238E27FC236}">
                <a16:creationId xmlns:a16="http://schemas.microsoft.com/office/drawing/2014/main" id="{4E8687B3-42C5-8E21-2C6C-3591C9FA16AD}"/>
              </a:ext>
            </a:extLst>
          </p:cNvPr>
          <p:cNvSpPr>
            <a:spLocks noGrp="1"/>
          </p:cNvSpPr>
          <p:nvPr>
            <p:ph type="sldNum" sz="quarter" idx="12"/>
          </p:nvPr>
        </p:nvSpPr>
        <p:spPr/>
        <p:txBody>
          <a:bodyPr/>
          <a:lstStyle/>
          <a:p>
            <a:fld id="{1046DC70-0849-7448-AD3A-8FDFC80E2319}" type="slidenum">
              <a:rPr lang="en-US" smtClean="0"/>
              <a:pPr/>
              <a:t>13</a:t>
            </a:fld>
            <a:endParaRPr lang="en-US" dirty="0"/>
          </a:p>
        </p:txBody>
      </p:sp>
    </p:spTree>
    <p:extLst>
      <p:ext uri="{BB962C8B-B14F-4D97-AF65-F5344CB8AC3E}">
        <p14:creationId xmlns:p14="http://schemas.microsoft.com/office/powerpoint/2010/main" val="176395822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9" name="Rectangle 38">
            <a:extLst>
              <a:ext uri="{FF2B5EF4-FFF2-40B4-BE49-F238E27FC236}">
                <a16:creationId xmlns:a16="http://schemas.microsoft.com/office/drawing/2014/main" id="{9B7AD9F6-8CE7-4299-8FC6-328F4DCD3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44D4413-49B6-784C-8670-57A0AF94170C}"/>
              </a:ext>
            </a:extLst>
          </p:cNvPr>
          <p:cNvSpPr>
            <a:spLocks noGrp="1"/>
          </p:cNvSpPr>
          <p:nvPr>
            <p:ph type="title"/>
          </p:nvPr>
        </p:nvSpPr>
        <p:spPr>
          <a:xfrm>
            <a:off x="890338" y="2221992"/>
            <a:ext cx="3734014" cy="1984248"/>
          </a:xfrm>
        </p:spPr>
        <p:txBody>
          <a:bodyPr vert="horz" lIns="91440" tIns="45720" rIns="91440" bIns="45720" rtlCol="0" anchor="b">
            <a:normAutofit/>
          </a:bodyPr>
          <a:lstStyle/>
          <a:p>
            <a:r>
              <a:rPr lang="en-US" b="1" spc="-150" dirty="0">
                <a:solidFill>
                  <a:srgbClr val="B2282D"/>
                </a:solidFill>
                <a:latin typeface="Times New Roman" panose="02020603050405020304" pitchFamily="18" charset="0"/>
                <a:cs typeface="Times New Roman" panose="02020603050405020304" pitchFamily="18" charset="0"/>
              </a:rPr>
              <a:t>SMART Goal #1: Identity</a:t>
            </a:r>
            <a:endParaRPr lang="en-US" dirty="0">
              <a:solidFill>
                <a:srgbClr val="B2282D"/>
              </a:solidFill>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66DB0135-A15A-314D-9B84-DD1A6BB84401}"/>
              </a:ext>
            </a:extLst>
          </p:cNvPr>
          <p:cNvSpPr>
            <a:spLocks noGrp="1"/>
          </p:cNvSpPr>
          <p:nvPr>
            <p:ph idx="1"/>
          </p:nvPr>
        </p:nvSpPr>
        <p:spPr>
          <a:xfrm>
            <a:off x="890339" y="4636008"/>
            <a:ext cx="3734014" cy="1572768"/>
          </a:xfrm>
        </p:spPr>
        <p:txBody>
          <a:bodyPr vert="horz" lIns="91440" tIns="45720" rIns="91440" bIns="45720" rtlCol="0">
            <a:normAutofit fontScale="85000" lnSpcReduction="10000"/>
          </a:bodyPr>
          <a:lstStyle/>
          <a:p>
            <a:pPr marL="0" lvl="0" indent="0">
              <a:lnSpc>
                <a:spcPct val="150000"/>
              </a:lnSpc>
              <a:spcBef>
                <a:spcPts val="1000"/>
              </a:spcBef>
              <a:buClr>
                <a:srgbClr val="EFBD46"/>
              </a:buClr>
              <a:buNone/>
            </a:pPr>
            <a:r>
              <a:rPr lang="en-US" sz="2400" dirty="0">
                <a:solidFill>
                  <a:schemeClr val="accent6"/>
                </a:solidFill>
                <a:latin typeface="Times New Roman" panose="02020603050405020304" pitchFamily="18" charset="0"/>
                <a:cs typeface="Times New Roman" panose="02020603050405020304" pitchFamily="18" charset="0"/>
              </a:rPr>
              <a:t>Celebrate and publicize UDC’s uniqueness as we focus on institutional reputation and brand. </a:t>
            </a:r>
          </a:p>
        </p:txBody>
      </p:sp>
      <p:sp>
        <p:nvSpPr>
          <p:cNvPr id="41" name="sketchy line">
            <a:extLst>
              <a:ext uri="{FF2B5EF4-FFF2-40B4-BE49-F238E27FC236}">
                <a16:creationId xmlns:a16="http://schemas.microsoft.com/office/drawing/2014/main" id="{F49775AF-8896-43EE-92C6-83497D6DC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0338" y="4409267"/>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group of people posing for a photo&#10;&#10;Description automatically generated">
            <a:extLst>
              <a:ext uri="{FF2B5EF4-FFF2-40B4-BE49-F238E27FC236}">
                <a16:creationId xmlns:a16="http://schemas.microsoft.com/office/drawing/2014/main" id="{FA492075-0092-ED12-7927-87247217E635}"/>
              </a:ext>
            </a:extLst>
          </p:cNvPr>
          <p:cNvPicPr>
            <a:picLocks noChangeAspect="1"/>
          </p:cNvPicPr>
          <p:nvPr/>
        </p:nvPicPr>
        <p:blipFill rotWithShape="1">
          <a:blip r:embed="rId3"/>
          <a:srcRect t="21660" r="-1" b="1179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4" name="Footer Placeholder 3">
            <a:extLst>
              <a:ext uri="{FF2B5EF4-FFF2-40B4-BE49-F238E27FC236}">
                <a16:creationId xmlns:a16="http://schemas.microsoft.com/office/drawing/2014/main" id="{2D25F0C5-99BA-064D-A134-549004EF58CD}"/>
              </a:ext>
            </a:extLst>
          </p:cNvPr>
          <p:cNvSpPr>
            <a:spLocks noGrp="1"/>
          </p:cNvSpPr>
          <p:nvPr>
            <p:ph type="ftr" sz="quarter" idx="11"/>
          </p:nvPr>
        </p:nvSpPr>
        <p:spPr>
          <a:xfrm>
            <a:off x="6105278" y="6356350"/>
            <a:ext cx="4114800" cy="365125"/>
          </a:xfrm>
        </p:spPr>
        <p:txBody>
          <a:bodyPr vert="horz" lIns="91440" tIns="45720" rIns="91440" bIns="45720" rtlCol="0" anchor="ctr">
            <a:normAutofit/>
          </a:bodyPr>
          <a:lstStyle/>
          <a:p>
            <a:pPr>
              <a:spcAft>
                <a:spcPts val="600"/>
              </a:spcAft>
              <a:defRPr/>
            </a:pPr>
            <a:r>
              <a:rPr lang="en-US" kern="1200">
                <a:solidFill>
                  <a:srgbClr val="FFFFFF"/>
                </a:solidFill>
                <a:latin typeface="Calibri" panose="020F0502020204030204"/>
                <a:ea typeface="+mn-ea"/>
                <a:cs typeface="+mn-cs"/>
              </a:rPr>
              <a:t>Beverly James, July 8, 2024</a:t>
            </a:r>
          </a:p>
        </p:txBody>
      </p:sp>
      <p:sp>
        <p:nvSpPr>
          <p:cNvPr id="5" name="Slide Number Placeholder 4">
            <a:extLst>
              <a:ext uri="{FF2B5EF4-FFF2-40B4-BE49-F238E27FC236}">
                <a16:creationId xmlns:a16="http://schemas.microsoft.com/office/drawing/2014/main" id="{675E6E20-909B-74C0-B6DC-7B306094D36E}"/>
              </a:ext>
            </a:extLst>
          </p:cNvPr>
          <p:cNvSpPr>
            <a:spLocks noGrp="1"/>
          </p:cNvSpPr>
          <p:nvPr>
            <p:ph type="sldNum" sz="quarter" idx="12"/>
          </p:nvPr>
        </p:nvSpPr>
        <p:spPr>
          <a:xfrm>
            <a:off x="10591800" y="6356350"/>
            <a:ext cx="762000" cy="365125"/>
          </a:xfrm>
        </p:spPr>
        <p:txBody>
          <a:bodyPr vert="horz" lIns="91440" tIns="45720" rIns="91440" bIns="45720" rtlCol="0" anchor="ctr">
            <a:normAutofit/>
          </a:bodyPr>
          <a:lstStyle/>
          <a:p>
            <a:pPr algn="r">
              <a:spcAft>
                <a:spcPts val="600"/>
              </a:spcAft>
              <a:defRPr/>
            </a:pPr>
            <a:fld id="{1046DC70-0849-7448-AD3A-8FDFC80E2319}" type="slidenum">
              <a:rPr lang="en-US" b="0">
                <a:solidFill>
                  <a:srgbClr val="FFFFFF"/>
                </a:solidFill>
                <a:latin typeface="Calibri" panose="020F0502020204030204"/>
                <a:cs typeface="+mn-cs"/>
              </a:rPr>
              <a:pPr algn="r">
                <a:spcAft>
                  <a:spcPts val="600"/>
                </a:spcAft>
                <a:defRPr/>
              </a:pPr>
              <a:t>14</a:t>
            </a:fld>
            <a:endParaRPr lang="en-US" b="0">
              <a:solidFill>
                <a:srgbClr val="FFFFFF"/>
              </a:solidFill>
              <a:latin typeface="Calibri" panose="020F0502020204030204"/>
              <a:cs typeface="+mn-cs"/>
            </a:endParaRPr>
          </a:p>
        </p:txBody>
      </p:sp>
    </p:spTree>
    <p:extLst>
      <p:ext uri="{BB962C8B-B14F-4D97-AF65-F5344CB8AC3E}">
        <p14:creationId xmlns:p14="http://schemas.microsoft.com/office/powerpoint/2010/main" val="2476642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BE78A7-F09F-8045-9459-3771AFBB0CAD}"/>
              </a:ext>
            </a:extLst>
          </p:cNvPr>
          <p:cNvSpPr>
            <a:spLocks noGrp="1"/>
          </p:cNvSpPr>
          <p:nvPr>
            <p:ph type="title"/>
          </p:nvPr>
        </p:nvSpPr>
        <p:spPr/>
        <p:txBody>
          <a:bodyPr/>
          <a:lstStyle/>
          <a:p>
            <a:r>
              <a:rPr lang="en-US" b="1" spc="-150" dirty="0">
                <a:solidFill>
                  <a:srgbClr val="B2282D"/>
                </a:solidFill>
                <a:latin typeface="Arial" panose="020B0604020202020204" pitchFamily="34" charset="0"/>
                <a:cs typeface="Arial" panose="020B0604020202020204" pitchFamily="34" charset="0"/>
              </a:rPr>
              <a:t>Strategies: Goal #1</a:t>
            </a:r>
            <a:endParaRPr lang="en-US" dirty="0">
              <a:solidFill>
                <a:srgbClr val="B2282D"/>
              </a:solidFill>
            </a:endParaRPr>
          </a:p>
        </p:txBody>
      </p:sp>
      <p:sp>
        <p:nvSpPr>
          <p:cNvPr id="3" name="Content Placeholder 2">
            <a:extLst>
              <a:ext uri="{FF2B5EF4-FFF2-40B4-BE49-F238E27FC236}">
                <a16:creationId xmlns:a16="http://schemas.microsoft.com/office/drawing/2014/main" id="{1EB3577F-E66E-8F41-9579-1C5D025EBE9B}"/>
              </a:ext>
            </a:extLst>
          </p:cNvPr>
          <p:cNvSpPr>
            <a:spLocks noGrp="1"/>
          </p:cNvSpPr>
          <p:nvPr>
            <p:ph idx="1"/>
          </p:nvPr>
        </p:nvSpPr>
        <p:spPr/>
        <p:txBody>
          <a:bodyPr/>
          <a:lstStyle/>
          <a:p>
            <a:pPr lvl="0">
              <a:buClr>
                <a:srgbClr val="EFBD46"/>
              </a:buClr>
            </a:pPr>
            <a:r>
              <a:rPr lang="en-US" sz="2000" dirty="0">
                <a:solidFill>
                  <a:srgbClr val="515151"/>
                </a:solidFill>
                <a:latin typeface="Times New Roman" panose="02020603050405020304" pitchFamily="18" charset="0"/>
                <a:cs typeface="Times New Roman" panose="02020603050405020304" pitchFamily="18" charset="0"/>
              </a:rPr>
              <a:t>Create a strategic communications and branding plan that aligns with “Delivering on the Promise.”</a:t>
            </a:r>
          </a:p>
          <a:p>
            <a:pPr lvl="0">
              <a:buClr>
                <a:srgbClr val="EFBD46"/>
              </a:buClr>
            </a:pPr>
            <a:r>
              <a:rPr lang="en-US" sz="2000" dirty="0">
                <a:solidFill>
                  <a:srgbClr val="515151"/>
                </a:solidFill>
                <a:latin typeface="Times New Roman" panose="02020603050405020304" pitchFamily="18" charset="0"/>
                <a:cs typeface="Times New Roman" panose="02020603050405020304" pitchFamily="18" charset="0"/>
              </a:rPr>
              <a:t>Position top faculty and administrators as thought leaders in urban, public higher education, HBCUs and on research.</a:t>
            </a:r>
          </a:p>
          <a:p>
            <a:pPr lvl="0">
              <a:buClr>
                <a:srgbClr val="EFBD46"/>
              </a:buClr>
            </a:pPr>
            <a:r>
              <a:rPr lang="en-US" sz="2000" dirty="0">
                <a:solidFill>
                  <a:srgbClr val="515151"/>
                </a:solidFill>
                <a:latin typeface="Times New Roman" panose="02020603050405020304" pitchFamily="18" charset="0"/>
                <a:cs typeface="Times New Roman" panose="02020603050405020304" pitchFamily="18" charset="0"/>
              </a:rPr>
              <a:t>Create media relations plan to boost relationships and improve quality and quantity of hits.</a:t>
            </a:r>
          </a:p>
          <a:p>
            <a:pPr lvl="0">
              <a:buClr>
                <a:srgbClr val="EFBD46"/>
              </a:buClr>
            </a:pPr>
            <a:r>
              <a:rPr lang="en-US" sz="2000" dirty="0">
                <a:solidFill>
                  <a:srgbClr val="515151"/>
                </a:solidFill>
                <a:latin typeface="Times New Roman" panose="02020603050405020304" pitchFamily="18" charset="0"/>
                <a:cs typeface="Times New Roman" panose="02020603050405020304" pitchFamily="18" charset="0"/>
              </a:rPr>
              <a:t>Promote “UDC Promise,” which will offer free community college to District residents.</a:t>
            </a:r>
          </a:p>
        </p:txBody>
      </p:sp>
      <p:sp>
        <p:nvSpPr>
          <p:cNvPr id="4" name="Footer Placeholder 3">
            <a:extLst>
              <a:ext uri="{FF2B5EF4-FFF2-40B4-BE49-F238E27FC236}">
                <a16:creationId xmlns:a16="http://schemas.microsoft.com/office/drawing/2014/main" id="{63EB7F73-9776-974B-AEAC-D1EF800597EA}"/>
              </a:ext>
            </a:extLst>
          </p:cNvPr>
          <p:cNvSpPr>
            <a:spLocks noGrp="1"/>
          </p:cNvSpPr>
          <p:nvPr>
            <p:ph type="ftr" sz="quarter" idx="11"/>
          </p:nvPr>
        </p:nvSpPr>
        <p:spPr/>
        <p:txBody>
          <a:bodyPr/>
          <a:lstStyle/>
          <a:p>
            <a:r>
              <a:rPr lang="en-US">
                <a:latin typeface="Arial" panose="020B0604020202020204" pitchFamily="34" charset="0"/>
                <a:cs typeface="Arial" panose="020B0604020202020204" pitchFamily="34" charset="0"/>
              </a:rPr>
              <a:t>Beverly James, July 8, 2024</a:t>
            </a:r>
            <a:endParaRPr lang="en-US" b="1" dirty="0">
              <a:solidFill>
                <a:schemeClr val="accent1"/>
              </a:solidFill>
              <a:latin typeface="Arial" panose="020B0604020202020204" pitchFamily="34" charset="0"/>
              <a:cs typeface="Arial" panose="020B0604020202020204" pitchFamily="34" charset="0"/>
            </a:endParaRPr>
          </a:p>
        </p:txBody>
      </p:sp>
      <p:sp>
        <p:nvSpPr>
          <p:cNvPr id="5" name="Slide Number Placeholder 4">
            <a:extLst>
              <a:ext uri="{FF2B5EF4-FFF2-40B4-BE49-F238E27FC236}">
                <a16:creationId xmlns:a16="http://schemas.microsoft.com/office/drawing/2014/main" id="{4FBD8945-3F9B-CE66-8BE7-0C9BFDA589CB}"/>
              </a:ext>
            </a:extLst>
          </p:cNvPr>
          <p:cNvSpPr>
            <a:spLocks noGrp="1"/>
          </p:cNvSpPr>
          <p:nvPr>
            <p:ph type="sldNum" sz="quarter" idx="12"/>
          </p:nvPr>
        </p:nvSpPr>
        <p:spPr/>
        <p:txBody>
          <a:bodyPr/>
          <a:lstStyle/>
          <a:p>
            <a:fld id="{1046DC70-0849-7448-AD3A-8FDFC80E2319}" type="slidenum">
              <a:rPr lang="en-US" smtClean="0"/>
              <a:pPr/>
              <a:t>15</a:t>
            </a:fld>
            <a:endParaRPr lang="en-US" dirty="0"/>
          </a:p>
        </p:txBody>
      </p:sp>
    </p:spTree>
    <p:extLst>
      <p:ext uri="{BB962C8B-B14F-4D97-AF65-F5344CB8AC3E}">
        <p14:creationId xmlns:p14="http://schemas.microsoft.com/office/powerpoint/2010/main" val="78533544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BE78A7-F09F-8045-9459-3771AFBB0CAD}"/>
              </a:ext>
            </a:extLst>
          </p:cNvPr>
          <p:cNvSpPr>
            <a:spLocks noGrp="1"/>
          </p:cNvSpPr>
          <p:nvPr>
            <p:ph type="title"/>
          </p:nvPr>
        </p:nvSpPr>
        <p:spPr/>
        <p:txBody>
          <a:bodyPr/>
          <a:lstStyle/>
          <a:p>
            <a:r>
              <a:rPr lang="en-US" b="1" spc="-150" dirty="0">
                <a:solidFill>
                  <a:srgbClr val="B2282D"/>
                </a:solidFill>
                <a:latin typeface="Arial" panose="020B0604020202020204" pitchFamily="34" charset="0"/>
                <a:cs typeface="Arial" panose="020B0604020202020204" pitchFamily="34" charset="0"/>
              </a:rPr>
              <a:t>Objectives: Goal #1</a:t>
            </a:r>
            <a:endParaRPr lang="en-US" dirty="0">
              <a:solidFill>
                <a:srgbClr val="B2282D"/>
              </a:solidFill>
            </a:endParaRPr>
          </a:p>
        </p:txBody>
      </p:sp>
      <p:sp>
        <p:nvSpPr>
          <p:cNvPr id="3" name="Content Placeholder 2">
            <a:extLst>
              <a:ext uri="{FF2B5EF4-FFF2-40B4-BE49-F238E27FC236}">
                <a16:creationId xmlns:a16="http://schemas.microsoft.com/office/drawing/2014/main" id="{1EB3577F-E66E-8F41-9579-1C5D025EBE9B}"/>
              </a:ext>
            </a:extLst>
          </p:cNvPr>
          <p:cNvSpPr>
            <a:spLocks noGrp="1"/>
          </p:cNvSpPr>
          <p:nvPr>
            <p:ph idx="1"/>
          </p:nvPr>
        </p:nvSpPr>
        <p:spPr>
          <a:xfrm>
            <a:off x="662152" y="1555531"/>
            <a:ext cx="10691648" cy="4621432"/>
          </a:xfrm>
        </p:spPr>
        <p:txBody>
          <a:bodyPr>
            <a:normAutofit/>
          </a:bodyPr>
          <a:lstStyle/>
          <a:p>
            <a:pPr>
              <a:buClr>
                <a:srgbClr val="EFBD46"/>
              </a:buClr>
            </a:pPr>
            <a:r>
              <a:rPr lang="en-US" sz="2000" dirty="0">
                <a:solidFill>
                  <a:srgbClr val="515151"/>
                </a:solidFill>
                <a:latin typeface="Times New Roman" panose="02020603050405020304" pitchFamily="18" charset="0"/>
                <a:cs typeface="Times New Roman" panose="02020603050405020304" pitchFamily="18" charset="0"/>
              </a:rPr>
              <a:t>To position UDC key faculty and administrators as thought leaders in urban, public higher education.</a:t>
            </a:r>
          </a:p>
          <a:p>
            <a:pPr>
              <a:buClr>
                <a:srgbClr val="EFBD46"/>
              </a:buClr>
            </a:pPr>
            <a:r>
              <a:rPr lang="en-US" sz="2000" dirty="0">
                <a:solidFill>
                  <a:srgbClr val="515151"/>
                </a:solidFill>
                <a:latin typeface="Times New Roman" panose="02020603050405020304" pitchFamily="18" charset="0"/>
                <a:cs typeface="Times New Roman" panose="02020603050405020304" pitchFamily="18" charset="0"/>
              </a:rPr>
              <a:t>To position UDC as a “school of first choice.”</a:t>
            </a:r>
          </a:p>
          <a:p>
            <a:pPr lvl="0">
              <a:buClr>
                <a:srgbClr val="EFBD46"/>
              </a:buClr>
            </a:pPr>
            <a:r>
              <a:rPr lang="en-US" sz="2000" dirty="0">
                <a:solidFill>
                  <a:srgbClr val="515151"/>
                </a:solidFill>
                <a:latin typeface="Times New Roman" panose="02020603050405020304" pitchFamily="18" charset="0"/>
                <a:cs typeface="Times New Roman" panose="02020603050405020304" pitchFamily="18" charset="0"/>
              </a:rPr>
              <a:t>To help increase enrollment, retention, and completion rates.</a:t>
            </a:r>
          </a:p>
          <a:p>
            <a:pPr lvl="0">
              <a:buClr>
                <a:srgbClr val="EFBD46"/>
              </a:buClr>
            </a:pPr>
            <a:r>
              <a:rPr lang="en-US" sz="2000" dirty="0">
                <a:solidFill>
                  <a:srgbClr val="515151"/>
                </a:solidFill>
                <a:latin typeface="Times New Roman" panose="02020603050405020304" pitchFamily="18" charset="0"/>
                <a:cs typeface="Times New Roman" panose="02020603050405020304" pitchFamily="18" charset="0"/>
              </a:rPr>
              <a:t>To publicize opportunities for students in other states to participate in a “Nation’s Capital Study Abroad” program.</a:t>
            </a:r>
          </a:p>
          <a:p>
            <a:pPr marL="0" lvl="0" indent="0">
              <a:buClr>
                <a:srgbClr val="EFBD46"/>
              </a:buClr>
              <a:buNone/>
            </a:pPr>
            <a:br>
              <a:rPr lang="en-US" sz="2000" dirty="0">
                <a:solidFill>
                  <a:srgbClr val="515151"/>
                </a:solidFill>
                <a:latin typeface="Times New Roman" panose="02020603050405020304" pitchFamily="18" charset="0"/>
                <a:cs typeface="Times New Roman" panose="02020603050405020304" pitchFamily="18" charset="0"/>
              </a:rPr>
            </a:br>
            <a:endParaRPr lang="en-US" dirty="0"/>
          </a:p>
        </p:txBody>
      </p:sp>
      <p:sp>
        <p:nvSpPr>
          <p:cNvPr id="4" name="Footer Placeholder 3">
            <a:extLst>
              <a:ext uri="{FF2B5EF4-FFF2-40B4-BE49-F238E27FC236}">
                <a16:creationId xmlns:a16="http://schemas.microsoft.com/office/drawing/2014/main" id="{63EB7F73-9776-974B-AEAC-D1EF800597EA}"/>
              </a:ext>
            </a:extLst>
          </p:cNvPr>
          <p:cNvSpPr>
            <a:spLocks noGrp="1"/>
          </p:cNvSpPr>
          <p:nvPr>
            <p:ph type="ftr" sz="quarter" idx="11"/>
          </p:nvPr>
        </p:nvSpPr>
        <p:spPr/>
        <p:txBody>
          <a:bodyPr/>
          <a:lstStyle/>
          <a:p>
            <a:r>
              <a:rPr lang="en-US">
                <a:latin typeface="Arial" panose="020B0604020202020204" pitchFamily="34" charset="0"/>
                <a:cs typeface="Arial" panose="020B0604020202020204" pitchFamily="34" charset="0"/>
              </a:rPr>
              <a:t>Beverly James, July 8, 2024</a:t>
            </a:r>
            <a:endParaRPr lang="en-US" b="1" dirty="0">
              <a:solidFill>
                <a:schemeClr val="accent1"/>
              </a:solidFill>
              <a:latin typeface="Arial" panose="020B0604020202020204" pitchFamily="34" charset="0"/>
              <a:cs typeface="Arial" panose="020B0604020202020204" pitchFamily="34" charset="0"/>
            </a:endParaRPr>
          </a:p>
        </p:txBody>
      </p:sp>
      <p:sp>
        <p:nvSpPr>
          <p:cNvPr id="5" name="Slide Number Placeholder 4">
            <a:extLst>
              <a:ext uri="{FF2B5EF4-FFF2-40B4-BE49-F238E27FC236}">
                <a16:creationId xmlns:a16="http://schemas.microsoft.com/office/drawing/2014/main" id="{010AC29E-174C-ED0D-70B5-9ADE85740B3A}"/>
              </a:ext>
            </a:extLst>
          </p:cNvPr>
          <p:cNvSpPr>
            <a:spLocks noGrp="1"/>
          </p:cNvSpPr>
          <p:nvPr>
            <p:ph type="sldNum" sz="quarter" idx="12"/>
          </p:nvPr>
        </p:nvSpPr>
        <p:spPr/>
        <p:txBody>
          <a:bodyPr/>
          <a:lstStyle/>
          <a:p>
            <a:fld id="{1046DC70-0849-7448-AD3A-8FDFC80E2319}" type="slidenum">
              <a:rPr lang="en-US" smtClean="0"/>
              <a:pPr/>
              <a:t>16</a:t>
            </a:fld>
            <a:endParaRPr lang="en-US" dirty="0"/>
          </a:p>
        </p:txBody>
      </p:sp>
    </p:spTree>
    <p:extLst>
      <p:ext uri="{BB962C8B-B14F-4D97-AF65-F5344CB8AC3E}">
        <p14:creationId xmlns:p14="http://schemas.microsoft.com/office/powerpoint/2010/main" val="333678994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1727E4-C25A-5348-B3D1-700B796CD306}"/>
              </a:ext>
            </a:extLst>
          </p:cNvPr>
          <p:cNvSpPr>
            <a:spLocks noGrp="1"/>
          </p:cNvSpPr>
          <p:nvPr>
            <p:ph type="title"/>
          </p:nvPr>
        </p:nvSpPr>
        <p:spPr/>
        <p:txBody>
          <a:bodyPr/>
          <a:lstStyle/>
          <a:p>
            <a:r>
              <a:rPr lang="en-US" b="1" spc="-150" dirty="0">
                <a:solidFill>
                  <a:schemeClr val="accent2"/>
                </a:solidFill>
                <a:latin typeface="Times New Roman" panose="02020603050405020304" pitchFamily="18" charset="0"/>
                <a:cs typeface="Times New Roman" panose="02020603050405020304" pitchFamily="18" charset="0"/>
              </a:rPr>
              <a:t>Tactics: Goal #1</a:t>
            </a:r>
            <a:endParaRPr lang="en-US" dirty="0">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1755CD72-75E9-DF4B-AB16-4660E1839639}"/>
              </a:ext>
            </a:extLst>
          </p:cNvPr>
          <p:cNvSpPr>
            <a:spLocks noGrp="1"/>
          </p:cNvSpPr>
          <p:nvPr>
            <p:ph idx="1"/>
          </p:nvPr>
        </p:nvSpPr>
        <p:spPr>
          <a:xfrm>
            <a:off x="493986" y="1534510"/>
            <a:ext cx="6472298" cy="4642453"/>
          </a:xfrm>
        </p:spPr>
        <p:txBody>
          <a:bodyPr>
            <a:normAutofit lnSpcReduction="10000"/>
          </a:bodyPr>
          <a:lstStyle/>
          <a:p>
            <a:pPr marL="0" indent="0">
              <a:lnSpc>
                <a:spcPct val="150000"/>
              </a:lnSpc>
              <a:spcAft>
                <a:spcPts val="600"/>
              </a:spcAft>
              <a:buNone/>
            </a:pPr>
            <a:r>
              <a:rPr lang="en-US" sz="1800" b="1" dirty="0">
                <a:solidFill>
                  <a:schemeClr val="accent6"/>
                </a:solidFill>
                <a:latin typeface="Times New Roman" panose="02020603050405020304" pitchFamily="18" charset="0"/>
                <a:cs typeface="Times New Roman" panose="02020603050405020304" pitchFamily="18" charset="0"/>
              </a:rPr>
              <a:t>Social/Digital Media:</a:t>
            </a:r>
          </a:p>
          <a:p>
            <a:pPr lvl="0">
              <a:lnSpc>
                <a:spcPct val="90000"/>
              </a:lnSpc>
              <a:spcAft>
                <a:spcPts val="600"/>
              </a:spcAft>
            </a:pPr>
            <a:r>
              <a:rPr lang="en-US" sz="1800" dirty="0">
                <a:solidFill>
                  <a:schemeClr val="accent6"/>
                </a:solidFill>
                <a:latin typeface="Times New Roman" panose="02020603050405020304" pitchFamily="18" charset="0"/>
                <a:cs typeface="Times New Roman" panose="02020603050405020304" pitchFamily="18" charset="0"/>
              </a:rPr>
              <a:t>Redesign the UDC website to feature press releases, vignettes, and news appearances.</a:t>
            </a:r>
          </a:p>
          <a:p>
            <a:pPr>
              <a:lnSpc>
                <a:spcPct val="90000"/>
              </a:lnSpc>
              <a:spcAft>
                <a:spcPts val="600"/>
              </a:spcAft>
            </a:pPr>
            <a:r>
              <a:rPr lang="en-US" sz="1800" b="0" i="0" dirty="0">
                <a:solidFill>
                  <a:schemeClr val="accent6"/>
                </a:solidFill>
                <a:effectLst/>
                <a:latin typeface="Times New Roman" panose="02020603050405020304" pitchFamily="18" charset="0"/>
                <a:cs typeface="Times New Roman" panose="02020603050405020304" pitchFamily="18" charset="0"/>
              </a:rPr>
              <a:t>Use internal social and </a:t>
            </a:r>
            <a:r>
              <a:rPr lang="en-US" sz="1800" dirty="0">
                <a:solidFill>
                  <a:schemeClr val="accent6"/>
                </a:solidFill>
                <a:latin typeface="Times New Roman" panose="02020603050405020304" pitchFamily="18" charset="0"/>
                <a:cs typeface="Times New Roman" panose="02020603050405020304" pitchFamily="18" charset="0"/>
              </a:rPr>
              <a:t>digital media tools to </a:t>
            </a:r>
            <a:r>
              <a:rPr lang="en-US" sz="1800" b="0" i="0" dirty="0">
                <a:solidFill>
                  <a:schemeClr val="accent6"/>
                </a:solidFill>
                <a:effectLst/>
                <a:latin typeface="Times New Roman" panose="02020603050405020304" pitchFamily="18" charset="0"/>
                <a:cs typeface="Times New Roman" panose="02020603050405020304" pitchFamily="18" charset="0"/>
              </a:rPr>
              <a:t>maximize the visibility of rankings, news appearances, </a:t>
            </a:r>
            <a:r>
              <a:rPr lang="en-US" sz="1800" dirty="0">
                <a:solidFill>
                  <a:schemeClr val="accent6"/>
                </a:solidFill>
                <a:latin typeface="Times New Roman" panose="02020603050405020304" pitchFamily="18" charset="0"/>
                <a:cs typeface="Times New Roman" panose="02020603050405020304" pitchFamily="18" charset="0"/>
              </a:rPr>
              <a:t>student and alumni successes, and donor stories</a:t>
            </a:r>
            <a:r>
              <a:rPr lang="en-US" sz="1800" b="0" i="0" dirty="0">
                <a:solidFill>
                  <a:schemeClr val="accent6"/>
                </a:solidFill>
                <a:effectLst/>
                <a:latin typeface="Times New Roman" panose="02020603050405020304" pitchFamily="18" charset="0"/>
                <a:cs typeface="Times New Roman" panose="02020603050405020304" pitchFamily="18" charset="0"/>
              </a:rPr>
              <a:t>.</a:t>
            </a:r>
          </a:p>
          <a:p>
            <a:pPr>
              <a:lnSpc>
                <a:spcPct val="90000"/>
              </a:lnSpc>
              <a:spcAft>
                <a:spcPts val="600"/>
              </a:spcAft>
            </a:pPr>
            <a:r>
              <a:rPr lang="en-US" sz="1800" dirty="0">
                <a:solidFill>
                  <a:schemeClr val="accent6"/>
                </a:solidFill>
                <a:latin typeface="Times New Roman" panose="02020603050405020304" pitchFamily="18" charset="0"/>
                <a:cs typeface="Times New Roman" panose="02020603050405020304" pitchFamily="18" charset="0"/>
              </a:rPr>
              <a:t>Use </a:t>
            </a:r>
            <a:r>
              <a:rPr lang="en-US" sz="1800" b="0" i="0" dirty="0">
                <a:solidFill>
                  <a:schemeClr val="accent6"/>
                </a:solidFill>
                <a:effectLst/>
                <a:latin typeface="Times New Roman" panose="02020603050405020304" pitchFamily="18" charset="0"/>
                <a:cs typeface="Times New Roman" panose="02020603050405020304" pitchFamily="18" charset="0"/>
              </a:rPr>
              <a:t>SEO best practices to ensure web pages and social media posts rank high in searches.</a:t>
            </a:r>
          </a:p>
          <a:p>
            <a:pPr>
              <a:lnSpc>
                <a:spcPct val="90000"/>
              </a:lnSpc>
              <a:spcAft>
                <a:spcPts val="600"/>
              </a:spcAft>
            </a:pPr>
            <a:r>
              <a:rPr lang="en-US" sz="1800" dirty="0">
                <a:solidFill>
                  <a:schemeClr val="accent6"/>
                </a:solidFill>
                <a:latin typeface="Times New Roman" panose="02020603050405020304" pitchFamily="18" charset="0"/>
                <a:cs typeface="Times New Roman" panose="02020603050405020304" pitchFamily="18" charset="0"/>
              </a:rPr>
              <a:t>Track success by using social media analytics tools such as Hootsuite and MailChimp.</a:t>
            </a:r>
            <a:endParaRPr lang="en-US" sz="1800" b="0" i="0" dirty="0">
              <a:solidFill>
                <a:schemeClr val="accent6"/>
              </a:solidFill>
              <a:effectLst/>
              <a:latin typeface="Times New Roman" panose="02020603050405020304" pitchFamily="18" charset="0"/>
              <a:cs typeface="Times New Roman" panose="02020603050405020304" pitchFamily="18" charset="0"/>
            </a:endParaRPr>
          </a:p>
          <a:p>
            <a:pPr>
              <a:lnSpc>
                <a:spcPct val="150000"/>
              </a:lnSpc>
              <a:spcAft>
                <a:spcPts val="600"/>
              </a:spcAft>
            </a:pPr>
            <a:r>
              <a:rPr lang="en-US" sz="1800" dirty="0">
                <a:solidFill>
                  <a:schemeClr val="accent6"/>
                </a:solidFill>
                <a:latin typeface="Times New Roman" panose="02020603050405020304" pitchFamily="18" charset="0"/>
                <a:cs typeface="Times New Roman" panose="02020603050405020304" pitchFamily="18" charset="0"/>
              </a:rPr>
              <a:t>Bloggers/Vloggers: offer high-value content and build website traffic and brand awareness. </a:t>
            </a:r>
          </a:p>
          <a:p>
            <a:pPr>
              <a:lnSpc>
                <a:spcPct val="150000"/>
              </a:lnSpc>
              <a:spcAft>
                <a:spcPts val="600"/>
              </a:spcAft>
            </a:pPr>
            <a:r>
              <a:rPr lang="en-US" sz="1800" dirty="0">
                <a:solidFill>
                  <a:schemeClr val="accent6"/>
                </a:solidFill>
                <a:latin typeface="Times New Roman" panose="02020603050405020304" pitchFamily="18" charset="0"/>
                <a:cs typeface="Times New Roman" panose="02020603050405020304" pitchFamily="18" charset="0"/>
              </a:rPr>
              <a:t>Create a content calendar to ensure a steady flow of consistent messaging.</a:t>
            </a:r>
          </a:p>
        </p:txBody>
      </p:sp>
      <p:sp>
        <p:nvSpPr>
          <p:cNvPr id="4" name="Footer Placeholder 3">
            <a:extLst>
              <a:ext uri="{FF2B5EF4-FFF2-40B4-BE49-F238E27FC236}">
                <a16:creationId xmlns:a16="http://schemas.microsoft.com/office/drawing/2014/main" id="{CB6DA70A-04E2-A749-8491-6D767A89E356}"/>
              </a:ext>
            </a:extLst>
          </p:cNvPr>
          <p:cNvSpPr>
            <a:spLocks noGrp="1"/>
          </p:cNvSpPr>
          <p:nvPr>
            <p:ph type="ftr" sz="quarter" idx="11"/>
          </p:nvPr>
        </p:nvSpPr>
        <p:spPr/>
        <p:txBody>
          <a:bodyPr/>
          <a:lstStyle/>
          <a:p>
            <a:r>
              <a:rPr lang="en-US" dirty="0">
                <a:latin typeface="Arial" panose="020B0604020202020204" pitchFamily="34" charset="0"/>
                <a:cs typeface="Arial" panose="020B0604020202020204" pitchFamily="34" charset="0"/>
              </a:rPr>
              <a:t>Beverly James, July 8, 2024</a:t>
            </a:r>
            <a:endParaRPr lang="en-US" b="1" dirty="0">
              <a:solidFill>
                <a:schemeClr val="accent1"/>
              </a:solidFill>
              <a:latin typeface="Arial" panose="020B0604020202020204" pitchFamily="34" charset="0"/>
              <a:cs typeface="Arial" panose="020B0604020202020204" pitchFamily="34" charset="0"/>
            </a:endParaRPr>
          </a:p>
        </p:txBody>
      </p:sp>
      <p:pic>
        <p:nvPicPr>
          <p:cNvPr id="7" name="Picture Placeholder 6" descr="A group of people at an outdoor event&#10;&#10;Description automatically generated">
            <a:extLst>
              <a:ext uri="{FF2B5EF4-FFF2-40B4-BE49-F238E27FC236}">
                <a16:creationId xmlns:a16="http://schemas.microsoft.com/office/drawing/2014/main" id="{7423C4BA-7C62-3059-72B7-F811F6F3B61C}"/>
              </a:ext>
            </a:extLst>
          </p:cNvPr>
          <p:cNvPicPr>
            <a:picLocks noGrp="1" noChangeAspect="1"/>
          </p:cNvPicPr>
          <p:nvPr>
            <p:ph type="pic" sz="quarter" idx="13"/>
          </p:nvPr>
        </p:nvPicPr>
        <p:blipFill>
          <a:blip r:embed="rId2">
            <a:extLst>
              <a:ext uri="{837473B0-CC2E-450A-ABE3-18F120FF3D39}">
                <a1611:picAttrSrcUrl xmlns:a1611="http://schemas.microsoft.com/office/drawing/2016/11/main" r:id="rId3"/>
              </a:ext>
            </a:extLst>
          </a:blip>
          <a:srcRect l="27142" r="27142"/>
          <a:stretch>
            <a:fillRect/>
          </a:stretch>
        </p:blipFill>
        <p:spPr/>
      </p:pic>
      <p:sp>
        <p:nvSpPr>
          <p:cNvPr id="8" name="TextBox 7">
            <a:extLst>
              <a:ext uri="{FF2B5EF4-FFF2-40B4-BE49-F238E27FC236}">
                <a16:creationId xmlns:a16="http://schemas.microsoft.com/office/drawing/2014/main" id="{DF2FA0E1-27E5-04F3-A167-819D219A4535}"/>
              </a:ext>
            </a:extLst>
          </p:cNvPr>
          <p:cNvSpPr txBox="1"/>
          <p:nvPr/>
        </p:nvSpPr>
        <p:spPr>
          <a:xfrm>
            <a:off x="7491413" y="6858000"/>
            <a:ext cx="4700587" cy="230832"/>
          </a:xfrm>
          <a:prstGeom prst="rect">
            <a:avLst/>
          </a:prstGeom>
          <a:noFill/>
        </p:spPr>
        <p:txBody>
          <a:bodyPr wrap="square" rtlCol="0">
            <a:spAutoFit/>
          </a:bodyPr>
          <a:lstStyle/>
          <a:p>
            <a:r>
              <a:rPr lang="en-US" sz="900">
                <a:hlinkClick r:id="rId3" tooltip="https://www.flickr.com/photos/oregonstateuniversity/29841517505/in/photostream/"/>
              </a:rPr>
              <a:t>This Photo</a:t>
            </a:r>
            <a:r>
              <a:rPr lang="en-US" sz="900"/>
              <a:t> by Unknown Author is licensed under </a:t>
            </a:r>
            <a:r>
              <a:rPr lang="en-US" sz="900">
                <a:hlinkClick r:id="rId4" tooltip="https://creativecommons.org/licenses/by-sa/3.0/"/>
              </a:rPr>
              <a:t>CC BY-SA</a:t>
            </a:r>
            <a:endParaRPr lang="en-US" sz="900"/>
          </a:p>
        </p:txBody>
      </p:sp>
      <p:sp>
        <p:nvSpPr>
          <p:cNvPr id="5" name="Slide Number Placeholder 4">
            <a:extLst>
              <a:ext uri="{FF2B5EF4-FFF2-40B4-BE49-F238E27FC236}">
                <a16:creationId xmlns:a16="http://schemas.microsoft.com/office/drawing/2014/main" id="{F6809E53-EA9D-9130-275D-343F004596BC}"/>
              </a:ext>
            </a:extLst>
          </p:cNvPr>
          <p:cNvSpPr>
            <a:spLocks noGrp="1"/>
          </p:cNvSpPr>
          <p:nvPr>
            <p:ph type="sldNum" sz="quarter" idx="12"/>
          </p:nvPr>
        </p:nvSpPr>
        <p:spPr/>
        <p:txBody>
          <a:bodyPr/>
          <a:lstStyle/>
          <a:p>
            <a:fld id="{1046DC70-0849-7448-AD3A-8FDFC80E2319}" type="slidenum">
              <a:rPr lang="en-US" smtClean="0"/>
              <a:pPr/>
              <a:t>17</a:t>
            </a:fld>
            <a:endParaRPr lang="en-US" dirty="0"/>
          </a:p>
        </p:txBody>
      </p:sp>
    </p:spTree>
    <p:extLst>
      <p:ext uri="{BB962C8B-B14F-4D97-AF65-F5344CB8AC3E}">
        <p14:creationId xmlns:p14="http://schemas.microsoft.com/office/powerpoint/2010/main" val="106377454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1727E4-C25A-5348-B3D1-700B796CD306}"/>
              </a:ext>
            </a:extLst>
          </p:cNvPr>
          <p:cNvSpPr>
            <a:spLocks noGrp="1"/>
          </p:cNvSpPr>
          <p:nvPr>
            <p:ph type="title"/>
          </p:nvPr>
        </p:nvSpPr>
        <p:spPr/>
        <p:txBody>
          <a:bodyPr/>
          <a:lstStyle/>
          <a:p>
            <a:r>
              <a:rPr lang="en-US" b="1" spc="-150" dirty="0">
                <a:solidFill>
                  <a:schemeClr val="accent2"/>
                </a:solidFill>
                <a:latin typeface="Times New Roman" panose="02020603050405020304" pitchFamily="18" charset="0"/>
                <a:cs typeface="Times New Roman" panose="02020603050405020304" pitchFamily="18" charset="0"/>
              </a:rPr>
              <a:t>Tactics: Goal #1</a:t>
            </a:r>
            <a:endParaRPr lang="en-US" dirty="0">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1755CD72-75E9-DF4B-AB16-4660E1839639}"/>
              </a:ext>
            </a:extLst>
          </p:cNvPr>
          <p:cNvSpPr>
            <a:spLocks noGrp="1"/>
          </p:cNvSpPr>
          <p:nvPr>
            <p:ph idx="1"/>
          </p:nvPr>
        </p:nvSpPr>
        <p:spPr>
          <a:xfrm>
            <a:off x="714703" y="1492469"/>
            <a:ext cx="6251581" cy="4684494"/>
          </a:xfrm>
        </p:spPr>
        <p:txBody>
          <a:bodyPr>
            <a:noAutofit/>
          </a:bodyPr>
          <a:lstStyle/>
          <a:p>
            <a:pPr marL="0" indent="0">
              <a:lnSpc>
                <a:spcPct val="100000"/>
              </a:lnSpc>
              <a:spcAft>
                <a:spcPts val="600"/>
              </a:spcAft>
              <a:buNone/>
            </a:pPr>
            <a:r>
              <a:rPr lang="en-US" sz="1800" b="1" dirty="0">
                <a:solidFill>
                  <a:schemeClr val="accent6"/>
                </a:solidFill>
                <a:latin typeface="Times New Roman" panose="02020603050405020304" pitchFamily="18" charset="0"/>
                <a:cs typeface="Times New Roman" panose="02020603050405020304" pitchFamily="18" charset="0"/>
              </a:rPr>
              <a:t>Traditional Media:</a:t>
            </a:r>
          </a:p>
          <a:p>
            <a:pPr>
              <a:lnSpc>
                <a:spcPct val="100000"/>
              </a:lnSpc>
              <a:spcAft>
                <a:spcPts val="600"/>
              </a:spcAft>
            </a:pPr>
            <a:r>
              <a:rPr lang="en-US" sz="1800" dirty="0">
                <a:solidFill>
                  <a:schemeClr val="accent6"/>
                </a:solidFill>
                <a:latin typeface="Times New Roman" panose="02020603050405020304" pitchFamily="18" charset="0"/>
                <a:cs typeface="Times New Roman" panose="02020603050405020304" pitchFamily="18" charset="0"/>
              </a:rPr>
              <a:t>Help Dr. Edington and top faculty write blogs and op-eds positioning themselves as thought leaders and UDC as a top educational choice.</a:t>
            </a:r>
          </a:p>
          <a:p>
            <a:pPr>
              <a:lnSpc>
                <a:spcPct val="100000"/>
              </a:lnSpc>
              <a:spcAft>
                <a:spcPts val="600"/>
              </a:spcAft>
            </a:pPr>
            <a:r>
              <a:rPr lang="en-US" sz="1800" dirty="0">
                <a:solidFill>
                  <a:schemeClr val="accent6"/>
                </a:solidFill>
                <a:latin typeface="Times New Roman" panose="02020603050405020304" pitchFamily="18" charset="0"/>
                <a:cs typeface="Times New Roman" panose="02020603050405020304" pitchFamily="18" charset="0"/>
              </a:rPr>
              <a:t>Target various outlets, including:</a:t>
            </a:r>
          </a:p>
          <a:p>
            <a:pPr lvl="1">
              <a:lnSpc>
                <a:spcPct val="100000"/>
              </a:lnSpc>
              <a:spcBef>
                <a:spcPts val="0"/>
              </a:spcBef>
              <a:spcAft>
                <a:spcPts val="600"/>
              </a:spcAft>
            </a:pPr>
            <a:r>
              <a:rPr lang="en-US" sz="1800" b="1" dirty="0">
                <a:solidFill>
                  <a:schemeClr val="accent6"/>
                </a:solidFill>
                <a:latin typeface="Times New Roman" panose="02020603050405020304" pitchFamily="18" charset="0"/>
                <a:ea typeface="Calibri" panose="020F0502020204030204" pitchFamily="34" charset="0"/>
                <a:cs typeface="Times New Roman" panose="02020603050405020304" pitchFamily="18" charset="0"/>
              </a:rPr>
              <a:t>Radio:</a:t>
            </a:r>
            <a:r>
              <a:rPr lang="en-US" sz="1800" dirty="0">
                <a:solidFill>
                  <a:schemeClr val="accent6"/>
                </a:solidFill>
                <a:latin typeface="Times New Roman" panose="02020603050405020304" pitchFamily="18" charset="0"/>
                <a:ea typeface="Calibri" panose="020F0502020204030204" pitchFamily="34" charset="0"/>
                <a:cs typeface="Times New Roman" panose="02020603050405020304" pitchFamily="18" charset="0"/>
              </a:rPr>
              <a:t> WKYS, WPGC, WHUR, WMUC, WAMU</a:t>
            </a:r>
          </a:p>
          <a:p>
            <a:pPr lvl="1">
              <a:lnSpc>
                <a:spcPct val="100000"/>
              </a:lnSpc>
              <a:spcBef>
                <a:spcPts val="0"/>
              </a:spcBef>
              <a:spcAft>
                <a:spcPts val="600"/>
              </a:spcAft>
            </a:pPr>
            <a:r>
              <a:rPr lang="en-US" sz="1800" b="1" dirty="0">
                <a:solidFill>
                  <a:schemeClr val="accent6"/>
                </a:solidFill>
                <a:effectLst/>
                <a:latin typeface="Times New Roman" panose="02020603050405020304" pitchFamily="18" charset="0"/>
                <a:ea typeface="Calibri" panose="020F0502020204030204" pitchFamily="34" charset="0"/>
                <a:cs typeface="Times New Roman" panose="02020603050405020304" pitchFamily="18" charset="0"/>
              </a:rPr>
              <a:t>Publications:</a:t>
            </a:r>
            <a:r>
              <a:rPr lang="en-US" sz="1800" dirty="0">
                <a:solidFill>
                  <a:schemeClr val="accent6"/>
                </a:solidFill>
                <a:effectLst/>
                <a:latin typeface="Times New Roman" panose="02020603050405020304" pitchFamily="18" charset="0"/>
                <a:ea typeface="Calibri" panose="020F0502020204030204" pitchFamily="34" charset="0"/>
                <a:cs typeface="Times New Roman" panose="02020603050405020304" pitchFamily="18" charset="0"/>
              </a:rPr>
              <a:t> Baltimore magazine, Washington Post, Washington Times, Washington Informer, </a:t>
            </a:r>
            <a:r>
              <a:rPr lang="en-US" sz="1800" dirty="0">
                <a:solidFill>
                  <a:schemeClr val="accent6"/>
                </a:solidFill>
                <a:latin typeface="Times New Roman" panose="02020603050405020304" pitchFamily="18" charset="0"/>
                <a:ea typeface="Calibri" panose="020F0502020204030204" pitchFamily="34" charset="0"/>
                <a:cs typeface="Times New Roman" panose="02020603050405020304" pitchFamily="18" charset="0"/>
              </a:rPr>
              <a:t>The Conversation.</a:t>
            </a:r>
            <a:endParaRPr lang="en-US" sz="1800" dirty="0">
              <a:solidFill>
                <a:schemeClr val="accent6"/>
              </a:solidFill>
              <a:effectLst/>
              <a:latin typeface="Times New Roman" panose="02020603050405020304" pitchFamily="18" charset="0"/>
              <a:ea typeface="Calibri" panose="020F0502020204030204" pitchFamily="34" charset="0"/>
              <a:cs typeface="Times New Roman" panose="02020603050405020304" pitchFamily="18" charset="0"/>
            </a:endParaRPr>
          </a:p>
          <a:p>
            <a:pPr lvl="1">
              <a:lnSpc>
                <a:spcPct val="100000"/>
              </a:lnSpc>
              <a:spcBef>
                <a:spcPts val="0"/>
              </a:spcBef>
              <a:spcAft>
                <a:spcPts val="600"/>
              </a:spcAft>
            </a:pPr>
            <a:r>
              <a:rPr lang="en-US" sz="1800" b="1" dirty="0">
                <a:solidFill>
                  <a:schemeClr val="accent6"/>
                </a:solidFill>
                <a:latin typeface="Times New Roman" panose="02020603050405020304" pitchFamily="18" charset="0"/>
                <a:ea typeface="Calibri" panose="020F0502020204030204" pitchFamily="34" charset="0"/>
                <a:cs typeface="Times New Roman" panose="02020603050405020304" pitchFamily="18" charset="0"/>
              </a:rPr>
              <a:t>Agencies:</a:t>
            </a:r>
            <a:r>
              <a:rPr lang="en-US" sz="1800" dirty="0">
                <a:solidFill>
                  <a:schemeClr val="accent6"/>
                </a:solidFill>
                <a:latin typeface="Times New Roman" panose="02020603050405020304" pitchFamily="18" charset="0"/>
                <a:ea typeface="Calibri" panose="020F0502020204030204" pitchFamily="34" charset="0"/>
                <a:cs typeface="Times New Roman" panose="02020603050405020304" pitchFamily="18" charset="0"/>
              </a:rPr>
              <a:t> Chambers of Commerce for DC, </a:t>
            </a:r>
            <a:r>
              <a:rPr lang="en-US" sz="1800" dirty="0">
                <a:solidFill>
                  <a:schemeClr val="accent6"/>
                </a:solidFill>
                <a:effectLst/>
                <a:latin typeface="Times New Roman" panose="02020603050405020304" pitchFamily="18" charset="0"/>
                <a:ea typeface="Calibri" panose="020F0502020204030204" pitchFamily="34" charset="0"/>
                <a:cs typeface="Times New Roman" panose="02020603050405020304" pitchFamily="18" charset="0"/>
              </a:rPr>
              <a:t>Maryland, and Virginia; DC Mayor’s Office, Council of the District of Columbia, Advisory Neighborhood Commissions.</a:t>
            </a:r>
          </a:p>
          <a:p>
            <a:pPr lvl="1">
              <a:lnSpc>
                <a:spcPct val="100000"/>
              </a:lnSpc>
              <a:spcBef>
                <a:spcPts val="0"/>
              </a:spcBef>
              <a:spcAft>
                <a:spcPts val="600"/>
              </a:spcAft>
            </a:pPr>
            <a:r>
              <a:rPr lang="en-US" sz="1800" b="1" dirty="0">
                <a:solidFill>
                  <a:schemeClr val="accent6"/>
                </a:solidFill>
                <a:latin typeface="Times New Roman" panose="02020603050405020304" pitchFamily="18" charset="0"/>
                <a:ea typeface="Calibri" panose="020F0502020204030204" pitchFamily="34" charset="0"/>
                <a:cs typeface="Times New Roman" panose="02020603050405020304" pitchFamily="18" charset="0"/>
              </a:rPr>
              <a:t>Trade outlets: </a:t>
            </a:r>
            <a:r>
              <a:rPr lang="en-US" sz="1800" dirty="0">
                <a:solidFill>
                  <a:schemeClr val="accent6"/>
                </a:solidFill>
                <a:latin typeface="Times New Roman" panose="02020603050405020304" pitchFamily="18" charset="0"/>
                <a:ea typeface="Calibri" panose="020F0502020204030204" pitchFamily="34" charset="0"/>
                <a:cs typeface="Times New Roman" panose="02020603050405020304" pitchFamily="18" charset="0"/>
              </a:rPr>
              <a:t>U.S. News &amp; World Report, The Chronicle of Higher Education, Inside Higher Ed, Educational Leadership, National Geographic Education Blog, NNPA.</a:t>
            </a:r>
            <a:endParaRPr lang="en-US" sz="1800" dirty="0">
              <a:solidFill>
                <a:schemeClr val="accent6"/>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4" name="Footer Placeholder 3">
            <a:extLst>
              <a:ext uri="{FF2B5EF4-FFF2-40B4-BE49-F238E27FC236}">
                <a16:creationId xmlns:a16="http://schemas.microsoft.com/office/drawing/2014/main" id="{CB6DA70A-04E2-A749-8491-6D767A89E356}"/>
              </a:ext>
            </a:extLst>
          </p:cNvPr>
          <p:cNvSpPr>
            <a:spLocks noGrp="1"/>
          </p:cNvSpPr>
          <p:nvPr>
            <p:ph type="ftr" sz="quarter" idx="11"/>
          </p:nvPr>
        </p:nvSpPr>
        <p:spPr/>
        <p:txBody>
          <a:bodyPr/>
          <a:lstStyle/>
          <a:p>
            <a:r>
              <a:rPr lang="en-US" dirty="0">
                <a:latin typeface="Arial" panose="020B0604020202020204" pitchFamily="34" charset="0"/>
                <a:cs typeface="Arial" panose="020B0604020202020204" pitchFamily="34" charset="0"/>
              </a:rPr>
              <a:t>Beverly James, July 8, 2024</a:t>
            </a:r>
            <a:endParaRPr lang="en-US" b="1" dirty="0">
              <a:solidFill>
                <a:schemeClr val="accent1"/>
              </a:solidFill>
              <a:latin typeface="Arial" panose="020B0604020202020204" pitchFamily="34" charset="0"/>
              <a:cs typeface="Arial" panose="020B0604020202020204" pitchFamily="34" charset="0"/>
            </a:endParaRPr>
          </a:p>
        </p:txBody>
      </p:sp>
      <p:pic>
        <p:nvPicPr>
          <p:cNvPr id="10" name="Picture Placeholder 9" descr="A person smiling at the camera">
            <a:extLst>
              <a:ext uri="{FF2B5EF4-FFF2-40B4-BE49-F238E27FC236}">
                <a16:creationId xmlns:a16="http://schemas.microsoft.com/office/drawing/2014/main" id="{E5F1725A-2E41-E0A1-5C3C-7C991AA6162B}"/>
              </a:ext>
            </a:extLst>
          </p:cNvPr>
          <p:cNvPicPr>
            <a:picLocks noGrp="1" noChangeAspect="1"/>
          </p:cNvPicPr>
          <p:nvPr>
            <p:ph type="pic" sz="quarter" idx="13"/>
          </p:nvPr>
        </p:nvPicPr>
        <p:blipFill>
          <a:blip r:embed="rId3"/>
          <a:srcRect l="29171" r="29171"/>
          <a:stretch>
            <a:fillRect/>
          </a:stretch>
        </p:blipFill>
        <p:spPr/>
      </p:pic>
      <p:sp>
        <p:nvSpPr>
          <p:cNvPr id="5" name="Slide Number Placeholder 4">
            <a:extLst>
              <a:ext uri="{FF2B5EF4-FFF2-40B4-BE49-F238E27FC236}">
                <a16:creationId xmlns:a16="http://schemas.microsoft.com/office/drawing/2014/main" id="{D9EFBE03-8E63-440D-3186-57D9C96E82A9}"/>
              </a:ext>
            </a:extLst>
          </p:cNvPr>
          <p:cNvSpPr>
            <a:spLocks noGrp="1"/>
          </p:cNvSpPr>
          <p:nvPr>
            <p:ph type="sldNum" sz="quarter" idx="12"/>
          </p:nvPr>
        </p:nvSpPr>
        <p:spPr/>
        <p:txBody>
          <a:bodyPr/>
          <a:lstStyle/>
          <a:p>
            <a:fld id="{1046DC70-0849-7448-AD3A-8FDFC80E2319}" type="slidenum">
              <a:rPr lang="en-US" smtClean="0"/>
              <a:pPr/>
              <a:t>18</a:t>
            </a:fld>
            <a:endParaRPr lang="en-US" dirty="0"/>
          </a:p>
        </p:txBody>
      </p:sp>
    </p:spTree>
    <p:extLst>
      <p:ext uri="{BB962C8B-B14F-4D97-AF65-F5344CB8AC3E}">
        <p14:creationId xmlns:p14="http://schemas.microsoft.com/office/powerpoint/2010/main" val="50719767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BE78A7-F09F-8045-9459-3771AFBB0CAD}"/>
              </a:ext>
            </a:extLst>
          </p:cNvPr>
          <p:cNvSpPr>
            <a:spLocks noGrp="1"/>
          </p:cNvSpPr>
          <p:nvPr>
            <p:ph type="title"/>
          </p:nvPr>
        </p:nvSpPr>
        <p:spPr/>
        <p:txBody>
          <a:bodyPr/>
          <a:lstStyle/>
          <a:p>
            <a:r>
              <a:rPr lang="en-US" b="1" spc="-150" dirty="0">
                <a:solidFill>
                  <a:srgbClr val="B2282D"/>
                </a:solidFill>
                <a:latin typeface="Times New Roman" panose="02020603050405020304" pitchFamily="18" charset="0"/>
                <a:cs typeface="Times New Roman" panose="02020603050405020304" pitchFamily="18" charset="0"/>
              </a:rPr>
              <a:t>Tactics: Goal #1</a:t>
            </a:r>
            <a:endParaRPr lang="en-US" dirty="0">
              <a:solidFill>
                <a:srgbClr val="B2282D"/>
              </a:solidFill>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1EB3577F-E66E-8F41-9579-1C5D025EBE9B}"/>
              </a:ext>
            </a:extLst>
          </p:cNvPr>
          <p:cNvSpPr>
            <a:spLocks noGrp="1"/>
          </p:cNvSpPr>
          <p:nvPr>
            <p:ph idx="1"/>
          </p:nvPr>
        </p:nvSpPr>
        <p:spPr/>
        <p:txBody>
          <a:bodyPr>
            <a:normAutofit fontScale="85000" lnSpcReduction="10000"/>
          </a:bodyPr>
          <a:lstStyle/>
          <a:p>
            <a:pPr marL="0" lvl="0" indent="0">
              <a:buClr>
                <a:srgbClr val="EFBD46"/>
              </a:buClr>
              <a:buNone/>
            </a:pPr>
            <a:r>
              <a:rPr lang="en-US" sz="2000" b="1" dirty="0">
                <a:solidFill>
                  <a:schemeClr val="accent6"/>
                </a:solidFill>
                <a:latin typeface="Times New Roman" panose="02020603050405020304" pitchFamily="18" charset="0"/>
                <a:cs typeface="Times New Roman" panose="02020603050405020304" pitchFamily="18" charset="0"/>
              </a:rPr>
              <a:t>Marketing/Branding/Advertising:</a:t>
            </a:r>
          </a:p>
          <a:p>
            <a:pPr lvl="0">
              <a:buClr>
                <a:srgbClr val="EFBD46"/>
              </a:buClr>
            </a:pPr>
            <a:r>
              <a:rPr lang="en-US" sz="2000" dirty="0">
                <a:solidFill>
                  <a:schemeClr val="accent6"/>
                </a:solidFill>
                <a:latin typeface="Times New Roman" panose="02020603050405020304" pitchFamily="18" charset="0"/>
                <a:cs typeface="Times New Roman" panose="02020603050405020304" pitchFamily="18" charset="0"/>
              </a:rPr>
              <a:t>Market programs with individual website pages and pamphlets. Add links to promos on the main website.</a:t>
            </a:r>
          </a:p>
          <a:p>
            <a:pPr lvl="1">
              <a:buClr>
                <a:srgbClr val="EFBD46"/>
              </a:buClr>
            </a:pPr>
            <a:r>
              <a:rPr lang="en-US" sz="1600" dirty="0">
                <a:solidFill>
                  <a:schemeClr val="accent6"/>
                </a:solidFill>
                <a:latin typeface="Times New Roman" panose="02020603050405020304" pitchFamily="18" charset="0"/>
                <a:cs typeface="Times New Roman" panose="02020603050405020304" pitchFamily="18" charset="0"/>
              </a:rPr>
              <a:t>DAWN Initiative</a:t>
            </a:r>
          </a:p>
          <a:p>
            <a:pPr lvl="1">
              <a:buClr>
                <a:srgbClr val="EFBD46"/>
              </a:buClr>
            </a:pPr>
            <a:r>
              <a:rPr lang="en-US" sz="1600" dirty="0">
                <a:solidFill>
                  <a:schemeClr val="accent6"/>
                </a:solidFill>
                <a:latin typeface="Times New Roman" panose="02020603050405020304" pitchFamily="18" charset="0"/>
                <a:cs typeface="Times New Roman" panose="02020603050405020304" pitchFamily="18" charset="0"/>
              </a:rPr>
              <a:t>UDC Promise</a:t>
            </a:r>
          </a:p>
          <a:p>
            <a:pPr lvl="1">
              <a:buClr>
                <a:srgbClr val="EFBD46"/>
              </a:buClr>
            </a:pPr>
            <a:r>
              <a:rPr lang="en-US" sz="1600" dirty="0">
                <a:solidFill>
                  <a:schemeClr val="accent6"/>
                </a:solidFill>
                <a:latin typeface="Times New Roman" panose="02020603050405020304" pitchFamily="18" charset="0"/>
                <a:cs typeface="Times New Roman" panose="02020603050405020304" pitchFamily="18" charset="0"/>
              </a:rPr>
              <a:t>Comprehensive Student Success Center</a:t>
            </a:r>
          </a:p>
          <a:p>
            <a:pPr lvl="1">
              <a:buClr>
                <a:srgbClr val="EFBD46"/>
              </a:buClr>
            </a:pPr>
            <a:r>
              <a:rPr lang="en-US" sz="1600" dirty="0">
                <a:solidFill>
                  <a:schemeClr val="accent6"/>
                </a:solidFill>
                <a:latin typeface="Times New Roman" panose="02020603050405020304" pitchFamily="18" charset="0"/>
                <a:cs typeface="Times New Roman" panose="02020603050405020304" pitchFamily="18" charset="0"/>
              </a:rPr>
              <a:t>Dual Enrollment/Early College</a:t>
            </a:r>
          </a:p>
          <a:p>
            <a:pPr lvl="1">
              <a:buClr>
                <a:srgbClr val="EFBD46"/>
              </a:buClr>
            </a:pPr>
            <a:r>
              <a:rPr lang="en-US" sz="1600" dirty="0">
                <a:solidFill>
                  <a:schemeClr val="accent6"/>
                </a:solidFill>
                <a:latin typeface="Times New Roman" panose="02020603050405020304" pitchFamily="18" charset="0"/>
                <a:cs typeface="Times New Roman" panose="02020603050405020304" pitchFamily="18" charset="0"/>
              </a:rPr>
              <a:t>Employer Partnership</a:t>
            </a:r>
          </a:p>
          <a:p>
            <a:pPr lvl="1">
              <a:buClr>
                <a:srgbClr val="EFBD46"/>
              </a:buClr>
            </a:pPr>
            <a:r>
              <a:rPr lang="en-US" sz="1600" dirty="0">
                <a:solidFill>
                  <a:schemeClr val="accent6"/>
                </a:solidFill>
                <a:latin typeface="Times New Roman" panose="02020603050405020304" pitchFamily="18" charset="0"/>
                <a:cs typeface="Times New Roman" panose="02020603050405020304" pitchFamily="18" charset="0"/>
              </a:rPr>
              <a:t>Workforce Development</a:t>
            </a:r>
          </a:p>
          <a:p>
            <a:pPr marL="457200" lvl="1" indent="0">
              <a:buClr>
                <a:srgbClr val="EFBD46"/>
              </a:buClr>
              <a:buNone/>
            </a:pPr>
            <a:endParaRPr lang="en-US" sz="1600" dirty="0">
              <a:solidFill>
                <a:schemeClr val="accent6"/>
              </a:solidFill>
              <a:latin typeface="Times New Roman" panose="02020603050405020304" pitchFamily="18" charset="0"/>
              <a:cs typeface="Times New Roman" panose="02020603050405020304" pitchFamily="18" charset="0"/>
            </a:endParaRPr>
          </a:p>
          <a:p>
            <a:pPr lvl="0">
              <a:buClr>
                <a:srgbClr val="EFBD46"/>
              </a:buClr>
            </a:pPr>
            <a:r>
              <a:rPr lang="en-US" sz="2000" dirty="0">
                <a:solidFill>
                  <a:schemeClr val="accent6"/>
                </a:solidFill>
                <a:latin typeface="Times New Roman" panose="02020603050405020304" pitchFamily="18" charset="0"/>
                <a:cs typeface="Times New Roman" panose="02020603050405020304" pitchFamily="18" charset="0"/>
              </a:rPr>
              <a:t>Create program vignettes featuring students and alumni for the main website.</a:t>
            </a:r>
          </a:p>
          <a:p>
            <a:pPr>
              <a:buClr>
                <a:srgbClr val="EFBD46"/>
              </a:buClr>
            </a:pPr>
            <a:r>
              <a:rPr lang="en-US" sz="2000" dirty="0">
                <a:solidFill>
                  <a:schemeClr val="accent6"/>
                </a:solidFill>
                <a:latin typeface="Times New Roman" panose="02020603050405020304" pitchFamily="18" charset="0"/>
                <a:cs typeface="Times New Roman" panose="02020603050405020304" pitchFamily="18" charset="0"/>
              </a:rPr>
              <a:t>Use a consulting firm to help create an advertisement campaign for billboards, social media, print, web-based, radio, and TV.</a:t>
            </a:r>
          </a:p>
          <a:p>
            <a:pPr lvl="0">
              <a:buClr>
                <a:srgbClr val="EFBD46"/>
              </a:buClr>
            </a:pPr>
            <a:endParaRPr lang="en-US" sz="2000" dirty="0">
              <a:solidFill>
                <a:schemeClr val="accent6"/>
              </a:solidFill>
              <a:latin typeface="Times New Roman" panose="02020603050405020304" pitchFamily="18" charset="0"/>
              <a:cs typeface="Times New Roman" panose="02020603050405020304" pitchFamily="18" charset="0"/>
            </a:endParaRPr>
          </a:p>
          <a:p>
            <a:pPr lvl="0">
              <a:buClr>
                <a:srgbClr val="EFBD46"/>
              </a:buClr>
            </a:pPr>
            <a:endParaRPr lang="en-US" dirty="0">
              <a:solidFill>
                <a:schemeClr val="accent6"/>
              </a:solidFill>
            </a:endParaRPr>
          </a:p>
        </p:txBody>
      </p:sp>
      <p:sp>
        <p:nvSpPr>
          <p:cNvPr id="4" name="Footer Placeholder 3">
            <a:extLst>
              <a:ext uri="{FF2B5EF4-FFF2-40B4-BE49-F238E27FC236}">
                <a16:creationId xmlns:a16="http://schemas.microsoft.com/office/drawing/2014/main" id="{63EB7F73-9776-974B-AEAC-D1EF800597EA}"/>
              </a:ext>
            </a:extLst>
          </p:cNvPr>
          <p:cNvSpPr>
            <a:spLocks noGrp="1"/>
          </p:cNvSpPr>
          <p:nvPr>
            <p:ph type="ftr" sz="quarter" idx="11"/>
          </p:nvPr>
        </p:nvSpPr>
        <p:spPr/>
        <p:txBody>
          <a:bodyPr/>
          <a:lstStyle/>
          <a:p>
            <a:r>
              <a:rPr lang="en-US">
                <a:latin typeface="Arial" panose="020B0604020202020204" pitchFamily="34" charset="0"/>
                <a:cs typeface="Arial" panose="020B0604020202020204" pitchFamily="34" charset="0"/>
              </a:rPr>
              <a:t>Beverly James, July 8, 2024</a:t>
            </a:r>
            <a:endParaRPr lang="en-US" b="1" dirty="0">
              <a:solidFill>
                <a:schemeClr val="accent1"/>
              </a:solidFill>
              <a:latin typeface="Arial" panose="020B0604020202020204" pitchFamily="34" charset="0"/>
              <a:cs typeface="Arial" panose="020B0604020202020204" pitchFamily="34" charset="0"/>
            </a:endParaRPr>
          </a:p>
        </p:txBody>
      </p:sp>
      <p:sp>
        <p:nvSpPr>
          <p:cNvPr id="5" name="Slide Number Placeholder 4">
            <a:extLst>
              <a:ext uri="{FF2B5EF4-FFF2-40B4-BE49-F238E27FC236}">
                <a16:creationId xmlns:a16="http://schemas.microsoft.com/office/drawing/2014/main" id="{3E3C7286-F2CD-12D5-3418-AA762A1E2ACA}"/>
              </a:ext>
            </a:extLst>
          </p:cNvPr>
          <p:cNvSpPr>
            <a:spLocks noGrp="1"/>
          </p:cNvSpPr>
          <p:nvPr>
            <p:ph type="sldNum" sz="quarter" idx="12"/>
          </p:nvPr>
        </p:nvSpPr>
        <p:spPr/>
        <p:txBody>
          <a:bodyPr/>
          <a:lstStyle/>
          <a:p>
            <a:fld id="{1046DC70-0849-7448-AD3A-8FDFC80E2319}" type="slidenum">
              <a:rPr lang="en-US" smtClean="0"/>
              <a:pPr/>
              <a:t>19</a:t>
            </a:fld>
            <a:endParaRPr lang="en-US" dirty="0"/>
          </a:p>
        </p:txBody>
      </p:sp>
    </p:spTree>
    <p:extLst>
      <p:ext uri="{BB962C8B-B14F-4D97-AF65-F5344CB8AC3E}">
        <p14:creationId xmlns:p14="http://schemas.microsoft.com/office/powerpoint/2010/main" val="17857894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A0D62A-1E24-E74F-9E9A-CD53E2B19E6A}"/>
              </a:ext>
            </a:extLst>
          </p:cNvPr>
          <p:cNvSpPr>
            <a:spLocks noGrp="1"/>
          </p:cNvSpPr>
          <p:nvPr>
            <p:ph type="title"/>
          </p:nvPr>
        </p:nvSpPr>
        <p:spPr>
          <a:xfrm>
            <a:off x="838200" y="193675"/>
            <a:ext cx="10515600" cy="1325563"/>
          </a:xfrm>
        </p:spPr>
        <p:txBody>
          <a:bodyPr/>
          <a:lstStyle/>
          <a:p>
            <a:r>
              <a:rPr lang="en-US" b="1" spc="-150" dirty="0">
                <a:solidFill>
                  <a:schemeClr val="accent2"/>
                </a:solidFill>
                <a:latin typeface="Times New Roman" panose="02020603050405020304" pitchFamily="18" charset="0"/>
                <a:cs typeface="Times New Roman" panose="02020603050405020304" pitchFamily="18" charset="0"/>
              </a:rPr>
              <a:t>Agenda</a:t>
            </a:r>
            <a:endParaRPr lang="en-US" dirty="0">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959F55E1-82B4-EC4A-98E0-5003EB32C2BD}"/>
              </a:ext>
            </a:extLst>
          </p:cNvPr>
          <p:cNvSpPr>
            <a:spLocks noGrp="1"/>
          </p:cNvSpPr>
          <p:nvPr>
            <p:ph idx="1"/>
          </p:nvPr>
        </p:nvSpPr>
        <p:spPr>
          <a:xfrm>
            <a:off x="838200" y="1366345"/>
            <a:ext cx="10515600" cy="4993180"/>
          </a:xfrm>
        </p:spPr>
        <p:txBody>
          <a:bodyPr>
            <a:normAutofit/>
          </a:bodyPr>
          <a:lstStyle/>
          <a:p>
            <a:pPr lvl="0"/>
            <a:r>
              <a:rPr lang="en-US" sz="2000" dirty="0">
                <a:solidFill>
                  <a:schemeClr val="accent6"/>
                </a:solidFill>
                <a:latin typeface="Times New Roman" panose="02020603050405020304" pitchFamily="18" charset="0"/>
                <a:cs typeface="Times New Roman" panose="02020603050405020304" pitchFamily="18" charset="0"/>
              </a:rPr>
              <a:t>Introduction</a:t>
            </a:r>
          </a:p>
          <a:p>
            <a:pPr lvl="0"/>
            <a:r>
              <a:rPr lang="en-US" sz="2000" dirty="0">
                <a:solidFill>
                  <a:schemeClr val="accent6"/>
                </a:solidFill>
                <a:latin typeface="Times New Roman" panose="02020603050405020304" pitchFamily="18" charset="0"/>
                <a:cs typeface="Times New Roman" panose="02020603050405020304" pitchFamily="18" charset="0"/>
              </a:rPr>
              <a:t>Situational/SWOT Analysis </a:t>
            </a:r>
          </a:p>
          <a:p>
            <a:pPr lvl="0"/>
            <a:r>
              <a:rPr lang="en-US" sz="2000" dirty="0">
                <a:solidFill>
                  <a:schemeClr val="accent6"/>
                </a:solidFill>
                <a:latin typeface="Times New Roman" panose="02020603050405020304" pitchFamily="18" charset="0"/>
                <a:cs typeface="Times New Roman" panose="02020603050405020304" pitchFamily="18" charset="0"/>
              </a:rPr>
              <a:t>SMART Goals</a:t>
            </a:r>
          </a:p>
          <a:p>
            <a:pPr lvl="0"/>
            <a:r>
              <a:rPr lang="en-US" sz="2000" dirty="0">
                <a:solidFill>
                  <a:schemeClr val="accent6"/>
                </a:solidFill>
                <a:latin typeface="Times New Roman" panose="02020603050405020304" pitchFamily="18" charset="0"/>
                <a:cs typeface="Times New Roman" panose="02020603050405020304" pitchFamily="18" charset="0"/>
              </a:rPr>
              <a:t>Strategies, Objectives, Tactics, Benchmarks</a:t>
            </a:r>
          </a:p>
          <a:p>
            <a:pPr lvl="0"/>
            <a:r>
              <a:rPr lang="en-US" sz="2000" dirty="0">
                <a:solidFill>
                  <a:schemeClr val="accent6"/>
                </a:solidFill>
                <a:latin typeface="Times New Roman" panose="02020603050405020304" pitchFamily="18" charset="0"/>
                <a:cs typeface="Times New Roman" panose="02020603050405020304" pitchFamily="18" charset="0"/>
              </a:rPr>
              <a:t>Communication Methods</a:t>
            </a:r>
          </a:p>
          <a:p>
            <a:pPr lvl="0"/>
            <a:r>
              <a:rPr lang="en-US" sz="2000" dirty="0">
                <a:solidFill>
                  <a:schemeClr val="accent6"/>
                </a:solidFill>
                <a:latin typeface="Times New Roman" panose="02020603050405020304" pitchFamily="18" charset="0"/>
                <a:cs typeface="Times New Roman" panose="02020603050405020304" pitchFamily="18" charset="0"/>
              </a:rPr>
              <a:t>Team Member Roles/Deliverables</a:t>
            </a:r>
          </a:p>
          <a:p>
            <a:pPr lvl="0"/>
            <a:r>
              <a:rPr lang="en-US" sz="2000" dirty="0">
                <a:solidFill>
                  <a:schemeClr val="accent6"/>
                </a:solidFill>
                <a:latin typeface="Times New Roman" panose="02020603050405020304" pitchFamily="18" charset="0"/>
                <a:cs typeface="Times New Roman" panose="02020603050405020304" pitchFamily="18" charset="0"/>
              </a:rPr>
              <a:t>Budget</a:t>
            </a:r>
          </a:p>
          <a:p>
            <a:pPr lvl="0"/>
            <a:r>
              <a:rPr lang="en-US" sz="2000" dirty="0">
                <a:solidFill>
                  <a:schemeClr val="accent6"/>
                </a:solidFill>
                <a:latin typeface="Times New Roman" panose="02020603050405020304" pitchFamily="18" charset="0"/>
                <a:cs typeface="Times New Roman" panose="02020603050405020304" pitchFamily="18" charset="0"/>
              </a:rPr>
              <a:t>Summary</a:t>
            </a:r>
          </a:p>
          <a:p>
            <a:pPr lvl="0"/>
            <a:endParaRPr lang="en-US" sz="2000" dirty="0">
              <a:solidFill>
                <a:srgbClr val="515151"/>
              </a:solidFill>
              <a:latin typeface="Times New Roman" panose="02020603050405020304" pitchFamily="18" charset="0"/>
              <a:cs typeface="Times New Roman" panose="02020603050405020304" pitchFamily="18" charset="0"/>
            </a:endParaRPr>
          </a:p>
          <a:p>
            <a:pPr lvl="0"/>
            <a:endParaRPr lang="en-US" sz="2000" dirty="0">
              <a:solidFill>
                <a:srgbClr val="515151"/>
              </a:solidFill>
              <a:latin typeface="Times New Roman" panose="02020603050405020304" pitchFamily="18" charset="0"/>
              <a:cs typeface="Times New Roman" panose="02020603050405020304" pitchFamily="18" charset="0"/>
            </a:endParaRPr>
          </a:p>
          <a:p>
            <a:endParaRPr lang="en-US" dirty="0"/>
          </a:p>
        </p:txBody>
      </p:sp>
      <p:sp>
        <p:nvSpPr>
          <p:cNvPr id="4" name="Footer Placeholder 3">
            <a:extLst>
              <a:ext uri="{FF2B5EF4-FFF2-40B4-BE49-F238E27FC236}">
                <a16:creationId xmlns:a16="http://schemas.microsoft.com/office/drawing/2014/main" id="{85F7B1FA-F3DB-5B47-AEAE-3410300F9BA4}"/>
              </a:ext>
            </a:extLst>
          </p:cNvPr>
          <p:cNvSpPr>
            <a:spLocks noGrp="1"/>
          </p:cNvSpPr>
          <p:nvPr>
            <p:ph type="ftr" sz="quarter" idx="11"/>
          </p:nvPr>
        </p:nvSpPr>
        <p:spPr/>
        <p:txBody>
          <a:bodyPr/>
          <a:lstStyle/>
          <a:p>
            <a:r>
              <a:rPr lang="en-US">
                <a:latin typeface="Arial" panose="020B0604020202020204" pitchFamily="34" charset="0"/>
                <a:cs typeface="Arial" panose="020B0604020202020204" pitchFamily="34" charset="0"/>
              </a:rPr>
              <a:t>Beverly James, July 8, 2024</a:t>
            </a:r>
            <a:endParaRPr lang="en-US" b="1" dirty="0">
              <a:solidFill>
                <a:schemeClr val="accent1"/>
              </a:solidFill>
              <a:latin typeface="Arial" panose="020B0604020202020204" pitchFamily="34" charset="0"/>
              <a:cs typeface="Arial" panose="020B0604020202020204" pitchFamily="34" charset="0"/>
            </a:endParaRPr>
          </a:p>
        </p:txBody>
      </p:sp>
      <p:sp>
        <p:nvSpPr>
          <p:cNvPr id="5" name="Slide Number Placeholder 4">
            <a:extLst>
              <a:ext uri="{FF2B5EF4-FFF2-40B4-BE49-F238E27FC236}">
                <a16:creationId xmlns:a16="http://schemas.microsoft.com/office/drawing/2014/main" id="{A57E90A6-D03E-1D3E-A19D-5CFCBE8CD2A1}"/>
              </a:ext>
            </a:extLst>
          </p:cNvPr>
          <p:cNvSpPr>
            <a:spLocks noGrp="1"/>
          </p:cNvSpPr>
          <p:nvPr>
            <p:ph type="sldNum" sz="quarter" idx="12"/>
          </p:nvPr>
        </p:nvSpPr>
        <p:spPr/>
        <p:txBody>
          <a:bodyPr/>
          <a:lstStyle/>
          <a:p>
            <a:fld id="{1046DC70-0849-7448-AD3A-8FDFC80E2319}" type="slidenum">
              <a:rPr lang="en-US" smtClean="0"/>
              <a:pPr/>
              <a:t>2</a:t>
            </a:fld>
            <a:endParaRPr lang="en-US" dirty="0"/>
          </a:p>
        </p:txBody>
      </p:sp>
    </p:spTree>
    <p:extLst>
      <p:ext uri="{BB962C8B-B14F-4D97-AF65-F5344CB8AC3E}">
        <p14:creationId xmlns:p14="http://schemas.microsoft.com/office/powerpoint/2010/main" val="344566515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 name="Rectangle 30">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71727E4-C25A-5348-B3D1-700B796CD306}"/>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en-US" b="1" spc="-150" dirty="0">
                <a:solidFill>
                  <a:srgbClr val="B2282D"/>
                </a:solidFill>
                <a:latin typeface="Times New Roman" panose="02020603050405020304" pitchFamily="18" charset="0"/>
                <a:cs typeface="Times New Roman" panose="02020603050405020304" pitchFamily="18" charset="0"/>
              </a:rPr>
              <a:t>Tactics: Goal #1</a:t>
            </a:r>
            <a:endParaRPr lang="en-US" dirty="0">
              <a:solidFill>
                <a:srgbClr val="B2282D"/>
              </a:solidFill>
              <a:latin typeface="Times New Roman" panose="02020603050405020304" pitchFamily="18" charset="0"/>
              <a:cs typeface="Times New Roman" panose="02020603050405020304" pitchFamily="18" charset="0"/>
            </a:endParaRPr>
          </a:p>
        </p:txBody>
      </p:sp>
      <p:sp>
        <p:nvSpPr>
          <p:cNvPr id="33"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1755CD72-75E9-DF4B-AB16-4660E1839639}"/>
              </a:ext>
            </a:extLst>
          </p:cNvPr>
          <p:cNvSpPr>
            <a:spLocks noGrp="1"/>
          </p:cNvSpPr>
          <p:nvPr>
            <p:ph idx="1"/>
          </p:nvPr>
        </p:nvSpPr>
        <p:spPr>
          <a:xfrm>
            <a:off x="640080" y="2872899"/>
            <a:ext cx="4243589" cy="3320668"/>
          </a:xfrm>
        </p:spPr>
        <p:txBody>
          <a:bodyPr vert="horz" lIns="91440" tIns="45720" rIns="91440" bIns="45720" rtlCol="0">
            <a:normAutofit lnSpcReduction="10000"/>
          </a:bodyPr>
          <a:lstStyle/>
          <a:p>
            <a:pPr marL="0" indent="0">
              <a:lnSpc>
                <a:spcPct val="90000"/>
              </a:lnSpc>
              <a:buNone/>
            </a:pPr>
            <a:r>
              <a:rPr lang="en-US" sz="1800" b="1" dirty="0">
                <a:solidFill>
                  <a:schemeClr val="accent6"/>
                </a:solidFill>
                <a:latin typeface="Times New Roman" panose="02020603050405020304" pitchFamily="18" charset="0"/>
                <a:cs typeface="Times New Roman" panose="02020603050405020304" pitchFamily="18" charset="0"/>
              </a:rPr>
              <a:t>Brand Ambassadors:</a:t>
            </a:r>
          </a:p>
          <a:p>
            <a:pPr>
              <a:lnSpc>
                <a:spcPct val="90000"/>
              </a:lnSpc>
            </a:pPr>
            <a:r>
              <a:rPr lang="en-US" sz="1800" dirty="0">
                <a:solidFill>
                  <a:schemeClr val="accent6"/>
                </a:solidFill>
                <a:latin typeface="Times New Roman" panose="02020603050405020304" pitchFamily="18" charset="0"/>
                <a:cs typeface="Times New Roman" panose="02020603050405020304" pitchFamily="18" charset="0"/>
              </a:rPr>
              <a:t>Use media training to prepare student leaders and alumni to be brand ambassadors.</a:t>
            </a:r>
          </a:p>
          <a:p>
            <a:pPr>
              <a:lnSpc>
                <a:spcPct val="90000"/>
              </a:lnSpc>
            </a:pPr>
            <a:r>
              <a:rPr lang="en-US" sz="1800" dirty="0">
                <a:solidFill>
                  <a:schemeClr val="accent6"/>
                </a:solidFill>
                <a:latin typeface="Times New Roman" panose="02020603050405020304" pitchFamily="18" charset="0"/>
                <a:cs typeface="Times New Roman" panose="02020603050405020304" pitchFamily="18" charset="0"/>
              </a:rPr>
              <a:t>Incorporate students/alumni in media pitches and make them available to reporters.</a:t>
            </a:r>
          </a:p>
          <a:p>
            <a:pPr>
              <a:lnSpc>
                <a:spcPct val="90000"/>
              </a:lnSpc>
            </a:pPr>
            <a:r>
              <a:rPr lang="en-US" sz="1800" dirty="0">
                <a:solidFill>
                  <a:schemeClr val="accent6"/>
                </a:solidFill>
                <a:latin typeface="Times New Roman" panose="02020603050405020304" pitchFamily="18" charset="0"/>
                <a:cs typeface="Times New Roman" panose="02020603050405020304" pitchFamily="18" charset="0"/>
              </a:rPr>
              <a:t>Help students/alumni write op-eds for their local hometown, regional, and national newspapers.</a:t>
            </a:r>
          </a:p>
          <a:p>
            <a:pPr>
              <a:lnSpc>
                <a:spcPct val="90000"/>
              </a:lnSpc>
            </a:pPr>
            <a:endParaRPr lang="en-US" sz="2200" dirty="0"/>
          </a:p>
        </p:txBody>
      </p:sp>
      <p:pic>
        <p:nvPicPr>
          <p:cNvPr id="18" name="Picture Placeholder 17" descr="A person wearing glasses and a grey jacket">
            <a:extLst>
              <a:ext uri="{FF2B5EF4-FFF2-40B4-BE49-F238E27FC236}">
                <a16:creationId xmlns:a16="http://schemas.microsoft.com/office/drawing/2014/main" id="{FFF88845-62E3-78A3-3390-E13935F9728B}"/>
              </a:ext>
            </a:extLst>
          </p:cNvPr>
          <p:cNvPicPr>
            <a:picLocks noGrp="1" noChangeAspect="1"/>
          </p:cNvPicPr>
          <p:nvPr>
            <p:ph type="pic" sz="quarter" idx="13"/>
          </p:nvPr>
        </p:nvPicPr>
        <p:blipFill rotWithShape="1">
          <a:blip r:embed="rId3"/>
          <a:srcRect l="22540" r="21040"/>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4" name="Footer Placeholder 3">
            <a:extLst>
              <a:ext uri="{FF2B5EF4-FFF2-40B4-BE49-F238E27FC236}">
                <a16:creationId xmlns:a16="http://schemas.microsoft.com/office/drawing/2014/main" id="{CB6DA70A-04E2-A749-8491-6D767A89E356}"/>
              </a:ext>
            </a:extLst>
          </p:cNvPr>
          <p:cNvSpPr>
            <a:spLocks noGrp="1"/>
          </p:cNvSpPr>
          <p:nvPr>
            <p:ph type="ftr" sz="quarter" idx="11"/>
          </p:nvPr>
        </p:nvSpPr>
        <p:spPr>
          <a:xfrm>
            <a:off x="6248400" y="6356350"/>
            <a:ext cx="4114800" cy="365125"/>
          </a:xfrm>
        </p:spPr>
        <p:txBody>
          <a:bodyPr vert="horz" lIns="91440" tIns="45720" rIns="91440" bIns="45720" rtlCol="0" anchor="ctr">
            <a:normAutofit/>
          </a:bodyPr>
          <a:lstStyle/>
          <a:p>
            <a:pPr>
              <a:spcAft>
                <a:spcPts val="600"/>
              </a:spcAft>
              <a:defRPr/>
            </a:pPr>
            <a:r>
              <a:rPr lang="en-US" kern="1200">
                <a:solidFill>
                  <a:srgbClr val="FFFFFF"/>
                </a:solidFill>
                <a:latin typeface="Calibri" panose="020F0502020204030204"/>
                <a:ea typeface="+mn-ea"/>
                <a:cs typeface="+mn-cs"/>
              </a:rPr>
              <a:t>Beverly James, July 8, 2024</a:t>
            </a:r>
          </a:p>
        </p:txBody>
      </p:sp>
      <p:sp>
        <p:nvSpPr>
          <p:cNvPr id="5" name="Slide Number Placeholder 4">
            <a:extLst>
              <a:ext uri="{FF2B5EF4-FFF2-40B4-BE49-F238E27FC236}">
                <a16:creationId xmlns:a16="http://schemas.microsoft.com/office/drawing/2014/main" id="{46B79599-ACF4-50AA-2686-1E16FFBED30D}"/>
              </a:ext>
            </a:extLst>
          </p:cNvPr>
          <p:cNvSpPr>
            <a:spLocks noGrp="1"/>
          </p:cNvSpPr>
          <p:nvPr>
            <p:ph type="sldNum" sz="quarter" idx="12"/>
          </p:nvPr>
        </p:nvSpPr>
        <p:spPr/>
        <p:txBody>
          <a:bodyPr/>
          <a:lstStyle/>
          <a:p>
            <a:fld id="{1046DC70-0849-7448-AD3A-8FDFC80E2319}" type="slidenum">
              <a:rPr lang="en-US" smtClean="0"/>
              <a:pPr/>
              <a:t>20</a:t>
            </a:fld>
            <a:endParaRPr lang="en-US" dirty="0"/>
          </a:p>
        </p:txBody>
      </p:sp>
    </p:spTree>
    <p:extLst>
      <p:ext uri="{BB962C8B-B14F-4D97-AF65-F5344CB8AC3E}">
        <p14:creationId xmlns:p14="http://schemas.microsoft.com/office/powerpoint/2010/main" val="60010579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1727E4-C25A-5348-B3D1-700B796CD306}"/>
              </a:ext>
            </a:extLst>
          </p:cNvPr>
          <p:cNvSpPr>
            <a:spLocks noGrp="1"/>
          </p:cNvSpPr>
          <p:nvPr>
            <p:ph type="title"/>
          </p:nvPr>
        </p:nvSpPr>
        <p:spPr/>
        <p:txBody>
          <a:bodyPr/>
          <a:lstStyle/>
          <a:p>
            <a:r>
              <a:rPr lang="en-US" b="1" spc="-150" dirty="0">
                <a:solidFill>
                  <a:schemeClr val="accent2"/>
                </a:solidFill>
                <a:latin typeface="Arial" panose="020B0604020202020204" pitchFamily="34" charset="0"/>
                <a:cs typeface="Arial" panose="020B0604020202020204" pitchFamily="34" charset="0"/>
              </a:rPr>
              <a:t>Benchmarks: Goal #1</a:t>
            </a:r>
            <a:endParaRPr lang="en-US" dirty="0"/>
          </a:p>
        </p:txBody>
      </p:sp>
      <p:sp>
        <p:nvSpPr>
          <p:cNvPr id="3" name="Content Placeholder 2">
            <a:extLst>
              <a:ext uri="{FF2B5EF4-FFF2-40B4-BE49-F238E27FC236}">
                <a16:creationId xmlns:a16="http://schemas.microsoft.com/office/drawing/2014/main" id="{1755CD72-75E9-DF4B-AB16-4660E1839639}"/>
              </a:ext>
            </a:extLst>
          </p:cNvPr>
          <p:cNvSpPr>
            <a:spLocks noGrp="1"/>
          </p:cNvSpPr>
          <p:nvPr>
            <p:ph idx="1"/>
          </p:nvPr>
        </p:nvSpPr>
        <p:spPr/>
        <p:txBody>
          <a:bodyPr>
            <a:normAutofit/>
          </a:bodyPr>
          <a:lstStyle/>
          <a:p>
            <a:pPr lvl="0"/>
            <a:r>
              <a:rPr lang="en-US" sz="1800" b="0" i="0" dirty="0">
                <a:solidFill>
                  <a:schemeClr val="accent6"/>
                </a:solidFill>
                <a:effectLst/>
                <a:highlight>
                  <a:srgbClr val="FFFFFF"/>
                </a:highlight>
                <a:latin typeface="Times New Roman" panose="02020603050405020304" pitchFamily="18" charset="0"/>
                <a:cs typeface="Times New Roman" panose="02020603050405020304" pitchFamily="18" charset="0"/>
              </a:rPr>
              <a:t>Implement the communication plan and achieve the engagement targets within six months.</a:t>
            </a:r>
            <a:endParaRPr lang="en-US" sz="1800" dirty="0">
              <a:solidFill>
                <a:schemeClr val="accent6"/>
              </a:solidFill>
              <a:latin typeface="Times New Roman" panose="02020603050405020304" pitchFamily="18" charset="0"/>
              <a:cs typeface="Times New Roman" panose="02020603050405020304" pitchFamily="18" charset="0"/>
            </a:endParaRPr>
          </a:p>
          <a:p>
            <a:pPr lvl="0"/>
            <a:r>
              <a:rPr lang="en-US" sz="1800" dirty="0">
                <a:solidFill>
                  <a:schemeClr val="accent6"/>
                </a:solidFill>
                <a:latin typeface="Times New Roman" panose="02020603050405020304" pitchFamily="18" charset="0"/>
                <a:cs typeface="Times New Roman" panose="02020603050405020304" pitchFamily="18" charset="0"/>
              </a:rPr>
              <a:t>25% increase in reach and engagement on social media posts and advertisements linking back to main UDC website.</a:t>
            </a:r>
          </a:p>
          <a:p>
            <a:pPr lvl="0"/>
            <a:r>
              <a:rPr lang="en-US" sz="1800" dirty="0">
                <a:solidFill>
                  <a:schemeClr val="accent6"/>
                </a:solidFill>
                <a:latin typeface="Times New Roman" panose="02020603050405020304" pitchFamily="18" charset="0"/>
                <a:cs typeface="Times New Roman" panose="02020603050405020304" pitchFamily="18" charset="0"/>
              </a:rPr>
              <a:t>Improved reputation ratings from initial surveys to year-end surveys.</a:t>
            </a:r>
          </a:p>
          <a:p>
            <a:pPr lvl="0"/>
            <a:r>
              <a:rPr lang="en-US" sz="1800" dirty="0">
                <a:solidFill>
                  <a:schemeClr val="accent6"/>
                </a:solidFill>
                <a:latin typeface="Times New Roman" panose="02020603050405020304" pitchFamily="18" charset="0"/>
                <a:cs typeface="Times New Roman" panose="02020603050405020304" pitchFamily="18" charset="0"/>
              </a:rPr>
              <a:t>100% increase in media placements, including op-eds and story pitches.</a:t>
            </a:r>
            <a:endParaRPr lang="en-US" sz="1800" dirty="0">
              <a:solidFill>
                <a:schemeClr val="accent6"/>
              </a:solidFill>
            </a:endParaRPr>
          </a:p>
        </p:txBody>
      </p:sp>
      <p:sp>
        <p:nvSpPr>
          <p:cNvPr id="4" name="Footer Placeholder 3">
            <a:extLst>
              <a:ext uri="{FF2B5EF4-FFF2-40B4-BE49-F238E27FC236}">
                <a16:creationId xmlns:a16="http://schemas.microsoft.com/office/drawing/2014/main" id="{CB6DA70A-04E2-A749-8491-6D767A89E356}"/>
              </a:ext>
            </a:extLst>
          </p:cNvPr>
          <p:cNvSpPr>
            <a:spLocks noGrp="1"/>
          </p:cNvSpPr>
          <p:nvPr>
            <p:ph type="ftr" sz="quarter" idx="11"/>
          </p:nvPr>
        </p:nvSpPr>
        <p:spPr/>
        <p:txBody>
          <a:bodyPr/>
          <a:lstStyle/>
          <a:p>
            <a:r>
              <a:rPr lang="en-US">
                <a:latin typeface="Arial" panose="020B0604020202020204" pitchFamily="34" charset="0"/>
                <a:cs typeface="Arial" panose="020B0604020202020204" pitchFamily="34" charset="0"/>
              </a:rPr>
              <a:t>Beverly James, July 8, 2024</a:t>
            </a:r>
            <a:endParaRPr lang="en-US" b="1" dirty="0">
              <a:solidFill>
                <a:schemeClr val="accent1"/>
              </a:solidFill>
              <a:latin typeface="Arial" panose="020B0604020202020204" pitchFamily="34" charset="0"/>
              <a:cs typeface="Arial" panose="020B0604020202020204" pitchFamily="34" charset="0"/>
            </a:endParaRPr>
          </a:p>
        </p:txBody>
      </p:sp>
      <p:pic>
        <p:nvPicPr>
          <p:cNvPr id="8" name="Picture Placeholder 7" descr="A group of people walking in front of a building">
            <a:extLst>
              <a:ext uri="{FF2B5EF4-FFF2-40B4-BE49-F238E27FC236}">
                <a16:creationId xmlns:a16="http://schemas.microsoft.com/office/drawing/2014/main" id="{D410C5EB-3ECE-D600-18F7-543DFC8FDD8B}"/>
              </a:ext>
            </a:extLst>
          </p:cNvPr>
          <p:cNvPicPr>
            <a:picLocks noGrp="1" noChangeAspect="1"/>
          </p:cNvPicPr>
          <p:nvPr>
            <p:ph type="pic" sz="quarter" idx="13"/>
          </p:nvPr>
        </p:nvPicPr>
        <p:blipFill>
          <a:blip r:embed="rId3"/>
          <a:srcRect l="27148" r="27148"/>
          <a:stretch>
            <a:fillRect/>
          </a:stretch>
        </p:blipFill>
        <p:spPr/>
      </p:pic>
      <p:sp>
        <p:nvSpPr>
          <p:cNvPr id="5" name="Slide Number Placeholder 4">
            <a:extLst>
              <a:ext uri="{FF2B5EF4-FFF2-40B4-BE49-F238E27FC236}">
                <a16:creationId xmlns:a16="http://schemas.microsoft.com/office/drawing/2014/main" id="{2F9E5C64-0521-4C2C-F319-4A8749E6445D}"/>
              </a:ext>
            </a:extLst>
          </p:cNvPr>
          <p:cNvSpPr>
            <a:spLocks noGrp="1"/>
          </p:cNvSpPr>
          <p:nvPr>
            <p:ph type="sldNum" sz="quarter" idx="12"/>
          </p:nvPr>
        </p:nvSpPr>
        <p:spPr/>
        <p:txBody>
          <a:bodyPr/>
          <a:lstStyle/>
          <a:p>
            <a:fld id="{1046DC70-0849-7448-AD3A-8FDFC80E2319}" type="slidenum">
              <a:rPr lang="en-US" smtClean="0"/>
              <a:pPr/>
              <a:t>21</a:t>
            </a:fld>
            <a:endParaRPr lang="en-US" dirty="0"/>
          </a:p>
        </p:txBody>
      </p:sp>
    </p:spTree>
    <p:extLst>
      <p:ext uri="{BB962C8B-B14F-4D97-AF65-F5344CB8AC3E}">
        <p14:creationId xmlns:p14="http://schemas.microsoft.com/office/powerpoint/2010/main" val="79093589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6" name="Rectangle 45">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44D4413-49B6-784C-8670-57A0AF94170C}"/>
              </a:ext>
            </a:extLst>
          </p:cNvPr>
          <p:cNvSpPr>
            <a:spLocks noGrp="1"/>
          </p:cNvSpPr>
          <p:nvPr>
            <p:ph type="title"/>
          </p:nvPr>
        </p:nvSpPr>
        <p:spPr>
          <a:xfrm>
            <a:off x="367862" y="325369"/>
            <a:ext cx="4640820" cy="1956841"/>
          </a:xfrm>
        </p:spPr>
        <p:txBody>
          <a:bodyPr vert="horz" lIns="91440" tIns="45720" rIns="91440" bIns="45720" rtlCol="0" anchor="b">
            <a:normAutofit/>
          </a:bodyPr>
          <a:lstStyle/>
          <a:p>
            <a:r>
              <a:rPr lang="en-US" sz="4800" b="1" spc="-150" dirty="0">
                <a:solidFill>
                  <a:srgbClr val="B2282D"/>
                </a:solidFill>
                <a:latin typeface="Times New Roman" panose="02020603050405020304" pitchFamily="18" charset="0"/>
                <a:cs typeface="Times New Roman" panose="02020603050405020304" pitchFamily="18" charset="0"/>
              </a:rPr>
              <a:t>SMART Goal #2: Experience</a:t>
            </a:r>
            <a:endParaRPr lang="en-US" sz="4800" dirty="0">
              <a:solidFill>
                <a:srgbClr val="B2282D"/>
              </a:solidFill>
              <a:latin typeface="Times New Roman" panose="02020603050405020304" pitchFamily="18" charset="0"/>
              <a:cs typeface="Times New Roman" panose="02020603050405020304" pitchFamily="18" charset="0"/>
            </a:endParaRPr>
          </a:p>
        </p:txBody>
      </p:sp>
      <p:sp>
        <p:nvSpPr>
          <p:cNvPr id="48"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66DB0135-A15A-314D-9B84-DD1A6BB84401}"/>
              </a:ext>
            </a:extLst>
          </p:cNvPr>
          <p:cNvSpPr>
            <a:spLocks noGrp="1"/>
          </p:cNvSpPr>
          <p:nvPr>
            <p:ph idx="1"/>
          </p:nvPr>
        </p:nvSpPr>
        <p:spPr>
          <a:xfrm>
            <a:off x="640080" y="2872899"/>
            <a:ext cx="4243589" cy="3320668"/>
          </a:xfrm>
        </p:spPr>
        <p:txBody>
          <a:bodyPr vert="horz" lIns="91440" tIns="45720" rIns="91440" bIns="45720" rtlCol="0">
            <a:normAutofit/>
          </a:bodyPr>
          <a:lstStyle/>
          <a:p>
            <a:pPr marL="0" lvl="0" indent="0">
              <a:lnSpc>
                <a:spcPct val="150000"/>
              </a:lnSpc>
              <a:buClr>
                <a:srgbClr val="EFBD46"/>
              </a:buClr>
              <a:buNone/>
            </a:pPr>
            <a:r>
              <a:rPr lang="en-US" sz="2200" dirty="0">
                <a:solidFill>
                  <a:schemeClr val="accent6"/>
                </a:solidFill>
                <a:latin typeface="Times New Roman" panose="02020603050405020304" pitchFamily="18" charset="0"/>
                <a:cs typeface="Times New Roman" panose="02020603050405020304" pitchFamily="18" charset="0"/>
              </a:rPr>
              <a:t>Build staff, faculty, and student excitement and passion for UDC by publicizing opportunities to learn and thrive.</a:t>
            </a:r>
          </a:p>
        </p:txBody>
      </p:sp>
      <p:pic>
        <p:nvPicPr>
          <p:cNvPr id="12" name="Picture 11" descr="A person in a red head wrap&#10;&#10;Description automatically generated">
            <a:extLst>
              <a:ext uri="{FF2B5EF4-FFF2-40B4-BE49-F238E27FC236}">
                <a16:creationId xmlns:a16="http://schemas.microsoft.com/office/drawing/2014/main" id="{0CF9FF92-C260-7BE1-4F3B-236BD1B89445}"/>
              </a:ext>
            </a:extLst>
          </p:cNvPr>
          <p:cNvPicPr>
            <a:picLocks noChangeAspect="1"/>
          </p:cNvPicPr>
          <p:nvPr/>
        </p:nvPicPr>
        <p:blipFill rotWithShape="1">
          <a:blip r:embed="rId3"/>
          <a:srcRect b="303"/>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4" name="Footer Placeholder 3">
            <a:extLst>
              <a:ext uri="{FF2B5EF4-FFF2-40B4-BE49-F238E27FC236}">
                <a16:creationId xmlns:a16="http://schemas.microsoft.com/office/drawing/2014/main" id="{2D25F0C5-99BA-064D-A134-549004EF58CD}"/>
              </a:ext>
            </a:extLst>
          </p:cNvPr>
          <p:cNvSpPr>
            <a:spLocks noGrp="1"/>
          </p:cNvSpPr>
          <p:nvPr>
            <p:ph type="ftr" sz="quarter" idx="11"/>
          </p:nvPr>
        </p:nvSpPr>
        <p:spPr>
          <a:xfrm>
            <a:off x="6248400" y="6356350"/>
            <a:ext cx="4114800" cy="365125"/>
          </a:xfrm>
        </p:spPr>
        <p:txBody>
          <a:bodyPr vert="horz" lIns="91440" tIns="45720" rIns="91440" bIns="45720" rtlCol="0" anchor="ctr">
            <a:normAutofit/>
          </a:bodyPr>
          <a:lstStyle/>
          <a:p>
            <a:pPr>
              <a:spcAft>
                <a:spcPts val="600"/>
              </a:spcAft>
              <a:defRPr/>
            </a:pPr>
            <a:r>
              <a:rPr lang="en-US" kern="1200">
                <a:solidFill>
                  <a:srgbClr val="FFFFFF"/>
                </a:solidFill>
                <a:latin typeface="Calibri" panose="020F0502020204030204"/>
                <a:ea typeface="+mn-ea"/>
                <a:cs typeface="+mn-cs"/>
              </a:rPr>
              <a:t>Beverly James, July 8, 2024</a:t>
            </a:r>
          </a:p>
        </p:txBody>
      </p:sp>
      <p:sp>
        <p:nvSpPr>
          <p:cNvPr id="5" name="Slide Number Placeholder 4">
            <a:extLst>
              <a:ext uri="{FF2B5EF4-FFF2-40B4-BE49-F238E27FC236}">
                <a16:creationId xmlns:a16="http://schemas.microsoft.com/office/drawing/2014/main" id="{675E6E20-909B-74C0-B6DC-7B306094D36E}"/>
              </a:ext>
            </a:extLst>
          </p:cNvPr>
          <p:cNvSpPr>
            <a:spLocks noGrp="1"/>
          </p:cNvSpPr>
          <p:nvPr>
            <p:ph type="sldNum" sz="quarter" idx="12"/>
          </p:nvPr>
        </p:nvSpPr>
        <p:spPr>
          <a:xfrm>
            <a:off x="10439400" y="6356350"/>
            <a:ext cx="914400" cy="365125"/>
          </a:xfrm>
        </p:spPr>
        <p:txBody>
          <a:bodyPr vert="horz" lIns="91440" tIns="45720" rIns="91440" bIns="45720" rtlCol="0" anchor="ctr">
            <a:normAutofit/>
          </a:bodyPr>
          <a:lstStyle/>
          <a:p>
            <a:pPr algn="r">
              <a:spcAft>
                <a:spcPts val="600"/>
              </a:spcAft>
              <a:defRPr/>
            </a:pPr>
            <a:fld id="{1046DC70-0849-7448-AD3A-8FDFC80E2319}" type="slidenum">
              <a:rPr lang="en-US" b="0">
                <a:solidFill>
                  <a:srgbClr val="FFFFFF"/>
                </a:solidFill>
                <a:latin typeface="Calibri" panose="020F0502020204030204"/>
                <a:cs typeface="+mn-cs"/>
              </a:rPr>
              <a:pPr algn="r">
                <a:spcAft>
                  <a:spcPts val="600"/>
                </a:spcAft>
                <a:defRPr/>
              </a:pPr>
              <a:t>22</a:t>
            </a:fld>
            <a:endParaRPr lang="en-US" b="0">
              <a:solidFill>
                <a:srgbClr val="FFFFFF"/>
              </a:solidFill>
              <a:latin typeface="Calibri" panose="020F0502020204030204"/>
              <a:cs typeface="+mn-cs"/>
            </a:endParaRPr>
          </a:p>
        </p:txBody>
      </p:sp>
    </p:spTree>
    <p:extLst>
      <p:ext uri="{BB962C8B-B14F-4D97-AF65-F5344CB8AC3E}">
        <p14:creationId xmlns:p14="http://schemas.microsoft.com/office/powerpoint/2010/main" val="1576328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ABE78A7-F09F-8045-9459-3771AFBB0CAD}"/>
              </a:ext>
            </a:extLst>
          </p:cNvPr>
          <p:cNvSpPr>
            <a:spLocks noGrp="1"/>
          </p:cNvSpPr>
          <p:nvPr>
            <p:ph type="title"/>
          </p:nvPr>
        </p:nvSpPr>
        <p:spPr>
          <a:xfrm>
            <a:off x="640080" y="325369"/>
            <a:ext cx="4368602" cy="1956841"/>
          </a:xfrm>
        </p:spPr>
        <p:txBody>
          <a:bodyPr anchor="b">
            <a:normAutofit/>
          </a:bodyPr>
          <a:lstStyle/>
          <a:p>
            <a:r>
              <a:rPr lang="en-US" sz="5400" b="1" spc="-150" dirty="0">
                <a:solidFill>
                  <a:srgbClr val="B2282D"/>
                </a:solidFill>
                <a:latin typeface="Arial" panose="020B0604020202020204" pitchFamily="34" charset="0"/>
                <a:cs typeface="Arial" panose="020B0604020202020204" pitchFamily="34" charset="0"/>
              </a:rPr>
              <a:t>Strategy: Goal #2</a:t>
            </a:r>
            <a:endParaRPr lang="en-US" sz="5400" dirty="0">
              <a:solidFill>
                <a:srgbClr val="B2282D"/>
              </a:solidFill>
            </a:endParaRPr>
          </a:p>
        </p:txBody>
      </p:sp>
      <p:sp>
        <p:nvSpPr>
          <p:cNvPr id="20"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1EB3577F-E66E-8F41-9579-1C5D025EBE9B}"/>
              </a:ext>
            </a:extLst>
          </p:cNvPr>
          <p:cNvSpPr>
            <a:spLocks noGrp="1"/>
          </p:cNvSpPr>
          <p:nvPr>
            <p:ph idx="1"/>
          </p:nvPr>
        </p:nvSpPr>
        <p:spPr>
          <a:xfrm>
            <a:off x="640080" y="2872899"/>
            <a:ext cx="4368602" cy="3659732"/>
          </a:xfrm>
        </p:spPr>
        <p:txBody>
          <a:bodyPr>
            <a:normAutofit fontScale="92500"/>
          </a:bodyPr>
          <a:lstStyle/>
          <a:p>
            <a:pPr>
              <a:spcAft>
                <a:spcPts val="600"/>
              </a:spcAft>
              <a:buClr>
                <a:srgbClr val="EFBD46"/>
              </a:buClr>
            </a:pPr>
            <a:r>
              <a:rPr lang="en-US" sz="1900" dirty="0">
                <a:solidFill>
                  <a:schemeClr val="accent6"/>
                </a:solidFill>
                <a:latin typeface="Times New Roman" panose="02020603050405020304" pitchFamily="18" charset="0"/>
                <a:cs typeface="Times New Roman" panose="02020603050405020304" pitchFamily="18" charset="0"/>
              </a:rPr>
              <a:t>Begin planning for a 2026 “Founder’s Celebration” to mark the 175</a:t>
            </a:r>
            <a:r>
              <a:rPr lang="en-US" sz="1900" baseline="30000" dirty="0">
                <a:solidFill>
                  <a:schemeClr val="accent6"/>
                </a:solidFill>
                <a:latin typeface="Times New Roman" panose="02020603050405020304" pitchFamily="18" charset="0"/>
                <a:cs typeface="Times New Roman" panose="02020603050405020304" pitchFamily="18" charset="0"/>
              </a:rPr>
              <a:t>th</a:t>
            </a:r>
            <a:r>
              <a:rPr lang="en-US" sz="1900" dirty="0">
                <a:solidFill>
                  <a:schemeClr val="accent6"/>
                </a:solidFill>
                <a:latin typeface="Times New Roman" panose="02020603050405020304" pitchFamily="18" charset="0"/>
                <a:cs typeface="Times New Roman" panose="02020603050405020304" pitchFamily="18" charset="0"/>
              </a:rPr>
              <a:t> anniversary.</a:t>
            </a:r>
          </a:p>
          <a:p>
            <a:pPr lvl="0">
              <a:spcAft>
                <a:spcPts val="600"/>
              </a:spcAft>
              <a:buClr>
                <a:srgbClr val="EFBD46"/>
              </a:buClr>
            </a:pPr>
            <a:r>
              <a:rPr lang="en-US" sz="1900" dirty="0">
                <a:solidFill>
                  <a:schemeClr val="accent6"/>
                </a:solidFill>
                <a:latin typeface="Times New Roman" panose="02020603050405020304" pitchFamily="18" charset="0"/>
                <a:cs typeface="Times New Roman" panose="02020603050405020304" pitchFamily="18" charset="0"/>
              </a:rPr>
              <a:t>Leverage University Athletics to boost and improve ties with community members.</a:t>
            </a:r>
          </a:p>
          <a:p>
            <a:pPr>
              <a:spcAft>
                <a:spcPts val="600"/>
              </a:spcAft>
              <a:buClr>
                <a:srgbClr val="EFBD46"/>
              </a:buClr>
            </a:pPr>
            <a:r>
              <a:rPr lang="en-US" sz="1900" dirty="0">
                <a:solidFill>
                  <a:schemeClr val="accent6"/>
                </a:solidFill>
                <a:latin typeface="Times New Roman" panose="02020603050405020304" pitchFamily="18" charset="0"/>
                <a:cs typeface="Times New Roman" panose="02020603050405020304" pitchFamily="18" charset="0"/>
              </a:rPr>
              <a:t>Collaborate with Enrollment Office to publicize scholarships and alliances with education partners.</a:t>
            </a:r>
          </a:p>
          <a:p>
            <a:pPr lvl="0">
              <a:spcAft>
                <a:spcPts val="600"/>
              </a:spcAft>
              <a:buClr>
                <a:srgbClr val="EFBD46"/>
              </a:buClr>
            </a:pPr>
            <a:r>
              <a:rPr lang="en-US" sz="1900" dirty="0">
                <a:solidFill>
                  <a:schemeClr val="accent6"/>
                </a:solidFill>
                <a:latin typeface="Times New Roman" panose="02020603050405020304" pitchFamily="18" charset="0"/>
                <a:cs typeface="Times New Roman" panose="02020603050405020304" pitchFamily="18" charset="0"/>
              </a:rPr>
              <a:t>Promote professional development, faculty and staff retention initiatives, and recognition programs.</a:t>
            </a:r>
          </a:p>
          <a:p>
            <a:pPr marL="0" lvl="0" indent="0">
              <a:buClr>
                <a:srgbClr val="EFBD46"/>
              </a:buClr>
              <a:buNone/>
            </a:pPr>
            <a:endParaRPr lang="en-US" sz="1400" dirty="0"/>
          </a:p>
        </p:txBody>
      </p:sp>
      <p:pic>
        <p:nvPicPr>
          <p:cNvPr id="8" name="Picture 7" descr="A person playing basketball on a court&#10;&#10;Description automatically generated">
            <a:extLst>
              <a:ext uri="{FF2B5EF4-FFF2-40B4-BE49-F238E27FC236}">
                <a16:creationId xmlns:a16="http://schemas.microsoft.com/office/drawing/2014/main" id="{CA140E29-5393-5900-37FB-12009293E008}"/>
              </a:ext>
            </a:extLst>
          </p:cNvPr>
          <p:cNvPicPr>
            <a:picLocks noChangeAspect="1"/>
          </p:cNvPicPr>
          <p:nvPr/>
        </p:nvPicPr>
        <p:blipFill rotWithShape="1">
          <a:blip r:embed="rId2"/>
          <a:srcRect l="10849" r="3273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4" name="Footer Placeholder 3">
            <a:extLst>
              <a:ext uri="{FF2B5EF4-FFF2-40B4-BE49-F238E27FC236}">
                <a16:creationId xmlns:a16="http://schemas.microsoft.com/office/drawing/2014/main" id="{63EB7F73-9776-974B-AEAC-D1EF800597EA}"/>
              </a:ext>
            </a:extLst>
          </p:cNvPr>
          <p:cNvSpPr>
            <a:spLocks noGrp="1"/>
          </p:cNvSpPr>
          <p:nvPr>
            <p:ph type="ftr" sz="quarter" idx="11"/>
          </p:nvPr>
        </p:nvSpPr>
        <p:spPr>
          <a:xfrm>
            <a:off x="6248400" y="6356350"/>
            <a:ext cx="4114800" cy="365125"/>
          </a:xfrm>
        </p:spPr>
        <p:txBody>
          <a:bodyPr>
            <a:normAutofit/>
          </a:bodyPr>
          <a:lstStyle/>
          <a:p>
            <a:pPr>
              <a:spcAft>
                <a:spcPts val="600"/>
              </a:spcAft>
            </a:pPr>
            <a:r>
              <a:rPr lang="en-US">
                <a:solidFill>
                  <a:srgbClr val="FFFFFF"/>
                </a:solidFill>
                <a:latin typeface="Arial" panose="020B0604020202020204" pitchFamily="34" charset="0"/>
                <a:cs typeface="Arial" panose="020B0604020202020204" pitchFamily="34" charset="0"/>
              </a:rPr>
              <a:t>Beverly James, July 8, 2024</a:t>
            </a:r>
            <a:endParaRPr lang="en-US" b="1">
              <a:solidFill>
                <a:srgbClr val="FFFFFF"/>
              </a:solidFill>
              <a:latin typeface="Arial" panose="020B0604020202020204" pitchFamily="34" charset="0"/>
              <a:cs typeface="Arial" panose="020B0604020202020204" pitchFamily="34" charset="0"/>
            </a:endParaRPr>
          </a:p>
        </p:txBody>
      </p:sp>
      <p:sp>
        <p:nvSpPr>
          <p:cNvPr id="5" name="Slide Number Placeholder 4">
            <a:extLst>
              <a:ext uri="{FF2B5EF4-FFF2-40B4-BE49-F238E27FC236}">
                <a16:creationId xmlns:a16="http://schemas.microsoft.com/office/drawing/2014/main" id="{D73BC2F7-6432-9193-B1DF-FB67B8D5409E}"/>
              </a:ext>
            </a:extLst>
          </p:cNvPr>
          <p:cNvSpPr>
            <a:spLocks noGrp="1"/>
          </p:cNvSpPr>
          <p:nvPr>
            <p:ph type="sldNum" sz="quarter" idx="12"/>
          </p:nvPr>
        </p:nvSpPr>
        <p:spPr>
          <a:xfrm>
            <a:off x="10439400" y="6356350"/>
            <a:ext cx="914400" cy="365125"/>
          </a:xfrm>
        </p:spPr>
        <p:txBody>
          <a:bodyPr>
            <a:normAutofit/>
          </a:bodyPr>
          <a:lstStyle/>
          <a:p>
            <a:pPr>
              <a:spcAft>
                <a:spcPts val="600"/>
              </a:spcAft>
            </a:pPr>
            <a:fld id="{1046DC70-0849-7448-AD3A-8FDFC80E2319}" type="slidenum">
              <a:rPr lang="en-US">
                <a:solidFill>
                  <a:srgbClr val="FFFFFF"/>
                </a:solidFill>
              </a:rPr>
              <a:pPr>
                <a:spcAft>
                  <a:spcPts val="600"/>
                </a:spcAft>
              </a:pPr>
              <a:t>23</a:t>
            </a:fld>
            <a:endParaRPr lang="en-US">
              <a:solidFill>
                <a:srgbClr val="FFFFFF"/>
              </a:solidFill>
            </a:endParaRPr>
          </a:p>
        </p:txBody>
      </p:sp>
    </p:spTree>
    <p:extLst>
      <p:ext uri="{BB962C8B-B14F-4D97-AF65-F5344CB8AC3E}">
        <p14:creationId xmlns:p14="http://schemas.microsoft.com/office/powerpoint/2010/main" val="71319967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BE78A7-F09F-8045-9459-3771AFBB0CAD}"/>
              </a:ext>
            </a:extLst>
          </p:cNvPr>
          <p:cNvSpPr>
            <a:spLocks noGrp="1"/>
          </p:cNvSpPr>
          <p:nvPr>
            <p:ph type="title"/>
          </p:nvPr>
        </p:nvSpPr>
        <p:spPr/>
        <p:txBody>
          <a:bodyPr/>
          <a:lstStyle/>
          <a:p>
            <a:r>
              <a:rPr lang="en-US" b="1" spc="-150" dirty="0">
                <a:solidFill>
                  <a:srgbClr val="B2282D"/>
                </a:solidFill>
                <a:latin typeface="Arial" panose="020B0604020202020204" pitchFamily="34" charset="0"/>
                <a:cs typeface="Arial" panose="020B0604020202020204" pitchFamily="34" charset="0"/>
              </a:rPr>
              <a:t>Objectives: Goal #2</a:t>
            </a:r>
            <a:endParaRPr lang="en-US" dirty="0">
              <a:solidFill>
                <a:srgbClr val="B2282D"/>
              </a:solidFill>
            </a:endParaRPr>
          </a:p>
        </p:txBody>
      </p:sp>
      <p:sp>
        <p:nvSpPr>
          <p:cNvPr id="3" name="Content Placeholder 2">
            <a:extLst>
              <a:ext uri="{FF2B5EF4-FFF2-40B4-BE49-F238E27FC236}">
                <a16:creationId xmlns:a16="http://schemas.microsoft.com/office/drawing/2014/main" id="{1EB3577F-E66E-8F41-9579-1C5D025EBE9B}"/>
              </a:ext>
            </a:extLst>
          </p:cNvPr>
          <p:cNvSpPr>
            <a:spLocks noGrp="1"/>
          </p:cNvSpPr>
          <p:nvPr>
            <p:ph idx="1"/>
          </p:nvPr>
        </p:nvSpPr>
        <p:spPr>
          <a:xfrm>
            <a:off x="662152" y="1555531"/>
            <a:ext cx="10691648" cy="4621432"/>
          </a:xfrm>
        </p:spPr>
        <p:txBody>
          <a:bodyPr>
            <a:normAutofit/>
          </a:bodyPr>
          <a:lstStyle/>
          <a:p>
            <a:pPr marL="0" indent="0">
              <a:buClr>
                <a:srgbClr val="EFBD46"/>
              </a:buClr>
              <a:buNone/>
            </a:pPr>
            <a:endParaRPr lang="en-US" sz="2000" dirty="0">
              <a:solidFill>
                <a:srgbClr val="515151"/>
              </a:solidFill>
              <a:latin typeface="Times New Roman" panose="02020603050405020304" pitchFamily="18" charset="0"/>
              <a:cs typeface="Times New Roman" panose="02020603050405020304" pitchFamily="18" charset="0"/>
            </a:endParaRPr>
          </a:p>
          <a:p>
            <a:pPr>
              <a:buClr>
                <a:srgbClr val="EFBD46"/>
              </a:buClr>
            </a:pPr>
            <a:r>
              <a:rPr lang="en-US" sz="2000" dirty="0">
                <a:solidFill>
                  <a:srgbClr val="515151"/>
                </a:solidFill>
                <a:latin typeface="Times New Roman" panose="02020603050405020304" pitchFamily="18" charset="0"/>
                <a:cs typeface="Times New Roman" panose="02020603050405020304" pitchFamily="18" charset="0"/>
              </a:rPr>
              <a:t>To celebrate and promote UDC’s rich history as an HBCU.</a:t>
            </a:r>
          </a:p>
          <a:p>
            <a:pPr lvl="0">
              <a:buClr>
                <a:srgbClr val="EFBD46"/>
              </a:buClr>
            </a:pPr>
            <a:r>
              <a:rPr lang="en-US" sz="2000" dirty="0">
                <a:solidFill>
                  <a:srgbClr val="515151"/>
                </a:solidFill>
                <a:latin typeface="Times New Roman" panose="02020603050405020304" pitchFamily="18" charset="0"/>
                <a:cs typeface="Times New Roman" panose="02020603050405020304" pitchFamily="18" charset="0"/>
              </a:rPr>
              <a:t>To improve UDC brand as the nation’s only urban land-grant university.</a:t>
            </a:r>
          </a:p>
          <a:p>
            <a:pPr lvl="0">
              <a:buClr>
                <a:srgbClr val="EFBD46"/>
              </a:buClr>
            </a:pPr>
            <a:r>
              <a:rPr lang="en-US" sz="2000" dirty="0">
                <a:solidFill>
                  <a:srgbClr val="515151"/>
                </a:solidFill>
                <a:latin typeface="Times New Roman" panose="02020603050405020304" pitchFamily="18" charset="0"/>
                <a:cs typeface="Times New Roman" panose="02020603050405020304" pitchFamily="18" charset="0"/>
              </a:rPr>
              <a:t>To strengthen ties with community members and leaders, and policy makers.</a:t>
            </a:r>
          </a:p>
          <a:p>
            <a:pPr lvl="0">
              <a:buClr>
                <a:srgbClr val="EFBD46"/>
              </a:buClr>
            </a:pPr>
            <a:r>
              <a:rPr lang="en-US" sz="2000" dirty="0">
                <a:solidFill>
                  <a:srgbClr val="515151"/>
                </a:solidFill>
                <a:latin typeface="Times New Roman" panose="02020603050405020304" pitchFamily="18" charset="0"/>
                <a:cs typeface="Times New Roman" panose="02020603050405020304" pitchFamily="18" charset="0"/>
              </a:rPr>
              <a:t>To increase knowledge of and participation in employee development, training, retention, and recognition programs.</a:t>
            </a:r>
            <a:br>
              <a:rPr lang="en-US" sz="2000" dirty="0">
                <a:solidFill>
                  <a:srgbClr val="515151"/>
                </a:solidFill>
                <a:latin typeface="Times New Roman" panose="02020603050405020304" pitchFamily="18" charset="0"/>
                <a:cs typeface="Times New Roman" panose="02020603050405020304" pitchFamily="18" charset="0"/>
              </a:rPr>
            </a:br>
            <a:endParaRPr lang="en-US" dirty="0"/>
          </a:p>
        </p:txBody>
      </p:sp>
      <p:sp>
        <p:nvSpPr>
          <p:cNvPr id="4" name="Footer Placeholder 3">
            <a:extLst>
              <a:ext uri="{FF2B5EF4-FFF2-40B4-BE49-F238E27FC236}">
                <a16:creationId xmlns:a16="http://schemas.microsoft.com/office/drawing/2014/main" id="{63EB7F73-9776-974B-AEAC-D1EF800597EA}"/>
              </a:ext>
            </a:extLst>
          </p:cNvPr>
          <p:cNvSpPr>
            <a:spLocks noGrp="1"/>
          </p:cNvSpPr>
          <p:nvPr>
            <p:ph type="ftr" sz="quarter" idx="11"/>
          </p:nvPr>
        </p:nvSpPr>
        <p:spPr/>
        <p:txBody>
          <a:bodyPr/>
          <a:lstStyle/>
          <a:p>
            <a:r>
              <a:rPr lang="en-US">
                <a:latin typeface="Arial" panose="020B0604020202020204" pitchFamily="34" charset="0"/>
                <a:cs typeface="Arial" panose="020B0604020202020204" pitchFamily="34" charset="0"/>
              </a:rPr>
              <a:t>Beverly James, July 8, 2024</a:t>
            </a:r>
            <a:endParaRPr lang="en-US" b="1" dirty="0">
              <a:solidFill>
                <a:schemeClr val="accent1"/>
              </a:solidFill>
              <a:latin typeface="Arial" panose="020B0604020202020204" pitchFamily="34" charset="0"/>
              <a:cs typeface="Arial" panose="020B0604020202020204" pitchFamily="34" charset="0"/>
            </a:endParaRPr>
          </a:p>
        </p:txBody>
      </p:sp>
      <p:sp>
        <p:nvSpPr>
          <p:cNvPr id="5" name="Slide Number Placeholder 4">
            <a:extLst>
              <a:ext uri="{FF2B5EF4-FFF2-40B4-BE49-F238E27FC236}">
                <a16:creationId xmlns:a16="http://schemas.microsoft.com/office/drawing/2014/main" id="{010AC29E-174C-ED0D-70B5-9ADE85740B3A}"/>
              </a:ext>
            </a:extLst>
          </p:cNvPr>
          <p:cNvSpPr>
            <a:spLocks noGrp="1"/>
          </p:cNvSpPr>
          <p:nvPr>
            <p:ph type="sldNum" sz="quarter" idx="12"/>
          </p:nvPr>
        </p:nvSpPr>
        <p:spPr/>
        <p:txBody>
          <a:bodyPr/>
          <a:lstStyle/>
          <a:p>
            <a:fld id="{1046DC70-0849-7448-AD3A-8FDFC80E2319}" type="slidenum">
              <a:rPr lang="en-US" smtClean="0"/>
              <a:pPr/>
              <a:t>24</a:t>
            </a:fld>
            <a:endParaRPr lang="en-US" dirty="0"/>
          </a:p>
        </p:txBody>
      </p:sp>
    </p:spTree>
    <p:extLst>
      <p:ext uri="{BB962C8B-B14F-4D97-AF65-F5344CB8AC3E}">
        <p14:creationId xmlns:p14="http://schemas.microsoft.com/office/powerpoint/2010/main" val="143568295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71727E4-C25A-5348-B3D1-700B796CD306}"/>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en-US" sz="4800" b="1" spc="-150" dirty="0">
                <a:solidFill>
                  <a:srgbClr val="B2282D"/>
                </a:solidFill>
                <a:latin typeface="Times New Roman" panose="02020603050405020304" pitchFamily="18" charset="0"/>
                <a:cs typeface="Times New Roman" panose="02020603050405020304" pitchFamily="18" charset="0"/>
              </a:rPr>
              <a:t>Tactics: Goal #2</a:t>
            </a:r>
            <a:endParaRPr lang="en-US" sz="4800" dirty="0">
              <a:solidFill>
                <a:srgbClr val="B2282D"/>
              </a:solidFill>
              <a:latin typeface="Times New Roman" panose="02020603050405020304" pitchFamily="18" charset="0"/>
              <a:cs typeface="Times New Roman" panose="02020603050405020304" pitchFamily="18" charset="0"/>
            </a:endParaRPr>
          </a:p>
        </p:txBody>
      </p:sp>
      <p:sp>
        <p:nvSpPr>
          <p:cNvPr id="18"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1755CD72-75E9-DF4B-AB16-4660E1839639}"/>
              </a:ext>
            </a:extLst>
          </p:cNvPr>
          <p:cNvSpPr>
            <a:spLocks noGrp="1"/>
          </p:cNvSpPr>
          <p:nvPr>
            <p:ph idx="1"/>
          </p:nvPr>
        </p:nvSpPr>
        <p:spPr>
          <a:xfrm>
            <a:off x="294290" y="2872899"/>
            <a:ext cx="4941212" cy="3659732"/>
          </a:xfrm>
        </p:spPr>
        <p:txBody>
          <a:bodyPr vert="horz" lIns="91440" tIns="45720" rIns="91440" bIns="45720" rtlCol="0">
            <a:noAutofit/>
          </a:bodyPr>
          <a:lstStyle/>
          <a:p>
            <a:pPr marL="0">
              <a:lnSpc>
                <a:spcPct val="90000"/>
              </a:lnSpc>
              <a:spcAft>
                <a:spcPts val="600"/>
              </a:spcAft>
            </a:pPr>
            <a:r>
              <a:rPr lang="en-US" sz="1600" b="1" dirty="0">
                <a:solidFill>
                  <a:schemeClr val="accent6"/>
                </a:solidFill>
                <a:latin typeface="Times New Roman" panose="02020603050405020304" pitchFamily="18" charset="0"/>
                <a:cs typeface="Times New Roman" panose="02020603050405020304" pitchFamily="18" charset="0"/>
              </a:rPr>
              <a:t>Social Media:</a:t>
            </a:r>
          </a:p>
          <a:p>
            <a:pPr>
              <a:lnSpc>
                <a:spcPct val="90000"/>
              </a:lnSpc>
              <a:spcAft>
                <a:spcPts val="600"/>
              </a:spcAft>
            </a:pPr>
            <a:r>
              <a:rPr lang="en-US" sz="1600" b="0" i="0" dirty="0">
                <a:solidFill>
                  <a:schemeClr val="accent6"/>
                </a:solidFill>
                <a:effectLst/>
                <a:latin typeface="Times New Roman" panose="02020603050405020304" pitchFamily="18" charset="0"/>
                <a:cs typeface="Times New Roman" panose="02020603050405020304" pitchFamily="18" charset="0"/>
              </a:rPr>
              <a:t>Use internal social and </a:t>
            </a:r>
            <a:r>
              <a:rPr lang="en-US" sz="1600" dirty="0">
                <a:solidFill>
                  <a:schemeClr val="accent6"/>
                </a:solidFill>
                <a:latin typeface="Times New Roman" panose="02020603050405020304" pitchFamily="18" charset="0"/>
                <a:cs typeface="Times New Roman" panose="02020603050405020304" pitchFamily="18" charset="0"/>
              </a:rPr>
              <a:t>digital media tools to </a:t>
            </a:r>
            <a:r>
              <a:rPr lang="en-US" sz="1600" b="0" i="0" dirty="0">
                <a:solidFill>
                  <a:schemeClr val="accent6"/>
                </a:solidFill>
                <a:effectLst/>
                <a:latin typeface="Times New Roman" panose="02020603050405020304" pitchFamily="18" charset="0"/>
                <a:cs typeface="Times New Roman" panose="02020603050405020304" pitchFamily="18" charset="0"/>
              </a:rPr>
              <a:t>feature and promote student, faculty, and staff events.</a:t>
            </a:r>
          </a:p>
          <a:p>
            <a:pPr>
              <a:lnSpc>
                <a:spcPct val="90000"/>
              </a:lnSpc>
              <a:spcAft>
                <a:spcPts val="600"/>
              </a:spcAft>
            </a:pPr>
            <a:r>
              <a:rPr lang="en-US" sz="1600" dirty="0">
                <a:solidFill>
                  <a:schemeClr val="accent6"/>
                </a:solidFill>
                <a:latin typeface="Times New Roman" panose="02020603050405020304" pitchFamily="18" charset="0"/>
                <a:cs typeface="Times New Roman" panose="02020603050405020304" pitchFamily="18" charset="0"/>
              </a:rPr>
              <a:t>Create a web page for the 175</a:t>
            </a:r>
            <a:r>
              <a:rPr lang="en-US" sz="1600" baseline="30000" dirty="0">
                <a:solidFill>
                  <a:schemeClr val="accent6"/>
                </a:solidFill>
                <a:latin typeface="Times New Roman" panose="02020603050405020304" pitchFamily="18" charset="0"/>
                <a:cs typeface="Times New Roman" panose="02020603050405020304" pitchFamily="18" charset="0"/>
              </a:rPr>
              <a:t>th</a:t>
            </a:r>
            <a:r>
              <a:rPr lang="en-US" sz="1600" dirty="0">
                <a:solidFill>
                  <a:schemeClr val="accent6"/>
                </a:solidFill>
                <a:latin typeface="Times New Roman" panose="02020603050405020304" pitchFamily="18" charset="0"/>
                <a:cs typeface="Times New Roman" panose="02020603050405020304" pitchFamily="18" charset="0"/>
              </a:rPr>
              <a:t> Founders’ Day Celebration and promote on social media.</a:t>
            </a:r>
            <a:endParaRPr lang="en-US" sz="1600" b="0" i="0" dirty="0">
              <a:solidFill>
                <a:schemeClr val="accent6"/>
              </a:solidFill>
              <a:effectLst/>
              <a:latin typeface="Times New Roman" panose="02020603050405020304" pitchFamily="18" charset="0"/>
              <a:cs typeface="Times New Roman" panose="02020603050405020304" pitchFamily="18" charset="0"/>
            </a:endParaRPr>
          </a:p>
          <a:p>
            <a:pPr>
              <a:lnSpc>
                <a:spcPct val="90000"/>
              </a:lnSpc>
              <a:spcAft>
                <a:spcPts val="600"/>
              </a:spcAft>
            </a:pPr>
            <a:r>
              <a:rPr lang="en-US" sz="1600" b="0" i="0" dirty="0">
                <a:solidFill>
                  <a:schemeClr val="accent6"/>
                </a:solidFill>
                <a:effectLst/>
                <a:latin typeface="Times New Roman" panose="02020603050405020304" pitchFamily="18" charset="0"/>
                <a:cs typeface="Times New Roman" panose="02020603050405020304" pitchFamily="18" charset="0"/>
              </a:rPr>
              <a:t>Use main website and social media posts to promote all events that are open to the public.</a:t>
            </a:r>
          </a:p>
          <a:p>
            <a:pPr marL="0">
              <a:lnSpc>
                <a:spcPct val="90000"/>
              </a:lnSpc>
              <a:spcAft>
                <a:spcPts val="600"/>
              </a:spcAft>
            </a:pPr>
            <a:r>
              <a:rPr lang="en-US" sz="1600" b="1" i="0" dirty="0">
                <a:solidFill>
                  <a:schemeClr val="accent6"/>
                </a:solidFill>
                <a:effectLst/>
                <a:latin typeface="Times New Roman" panose="02020603050405020304" pitchFamily="18" charset="0"/>
                <a:cs typeface="Times New Roman" panose="02020603050405020304" pitchFamily="18" charset="0"/>
              </a:rPr>
              <a:t>Traditional Media:</a:t>
            </a:r>
          </a:p>
          <a:p>
            <a:pPr>
              <a:lnSpc>
                <a:spcPct val="90000"/>
              </a:lnSpc>
              <a:spcAft>
                <a:spcPts val="600"/>
              </a:spcAft>
            </a:pPr>
            <a:r>
              <a:rPr lang="en-US" sz="1600" b="0" i="0" dirty="0">
                <a:solidFill>
                  <a:schemeClr val="accent6"/>
                </a:solidFill>
                <a:effectLst/>
                <a:latin typeface="Times New Roman" panose="02020603050405020304" pitchFamily="18" charset="0"/>
                <a:cs typeface="Times New Roman" panose="02020603050405020304" pitchFamily="18" charset="0"/>
              </a:rPr>
              <a:t>Create PSAs </a:t>
            </a:r>
            <a:r>
              <a:rPr lang="en-US" sz="1600" dirty="0">
                <a:solidFill>
                  <a:schemeClr val="accent6"/>
                </a:solidFill>
                <a:latin typeface="Times New Roman" panose="02020603050405020304" pitchFamily="18" charset="0"/>
                <a:cs typeface="Times New Roman" panose="02020603050405020304" pitchFamily="18" charset="0"/>
              </a:rPr>
              <a:t>to promote events on local stations and partner with popular radio personalities to host events.</a:t>
            </a:r>
          </a:p>
          <a:p>
            <a:pPr>
              <a:lnSpc>
                <a:spcPct val="90000"/>
              </a:lnSpc>
              <a:spcAft>
                <a:spcPts val="600"/>
              </a:spcAft>
            </a:pPr>
            <a:r>
              <a:rPr lang="en-US" sz="1600" b="0" i="0" dirty="0">
                <a:solidFill>
                  <a:schemeClr val="accent6"/>
                </a:solidFill>
                <a:effectLst/>
                <a:latin typeface="Times New Roman" panose="02020603050405020304" pitchFamily="18" charset="0"/>
                <a:cs typeface="Times New Roman" panose="02020603050405020304" pitchFamily="18" charset="0"/>
              </a:rPr>
              <a:t>Write press release</a:t>
            </a:r>
            <a:r>
              <a:rPr lang="en-US" sz="1600" dirty="0">
                <a:solidFill>
                  <a:schemeClr val="accent6"/>
                </a:solidFill>
                <a:latin typeface="Times New Roman" panose="02020603050405020304" pitchFamily="18" charset="0"/>
                <a:cs typeface="Times New Roman" panose="02020603050405020304" pitchFamily="18" charset="0"/>
              </a:rPr>
              <a:t>s, newsletters and op-eds to promote major events in external and internal publications.</a:t>
            </a:r>
          </a:p>
          <a:p>
            <a:pPr>
              <a:lnSpc>
                <a:spcPct val="90000"/>
              </a:lnSpc>
              <a:spcAft>
                <a:spcPts val="600"/>
              </a:spcAft>
            </a:pPr>
            <a:r>
              <a:rPr lang="en-US" sz="1600" b="0" i="0" dirty="0">
                <a:solidFill>
                  <a:schemeClr val="accent6"/>
                </a:solidFill>
                <a:effectLst/>
                <a:latin typeface="Times New Roman" panose="02020603050405020304" pitchFamily="18" charset="0"/>
                <a:cs typeface="Times New Roman" panose="02020603050405020304" pitchFamily="18" charset="0"/>
              </a:rPr>
              <a:t>Pitch feature ideas to promote 175</a:t>
            </a:r>
            <a:r>
              <a:rPr lang="en-US" sz="1600" b="0" i="0" baseline="30000" dirty="0">
                <a:solidFill>
                  <a:schemeClr val="accent6"/>
                </a:solidFill>
                <a:effectLst/>
                <a:latin typeface="Times New Roman" panose="02020603050405020304" pitchFamily="18" charset="0"/>
                <a:cs typeface="Times New Roman" panose="02020603050405020304" pitchFamily="18" charset="0"/>
              </a:rPr>
              <a:t>th</a:t>
            </a:r>
            <a:r>
              <a:rPr lang="en-US" sz="1600" b="0" i="0" dirty="0">
                <a:solidFill>
                  <a:schemeClr val="accent6"/>
                </a:solidFill>
                <a:effectLst/>
                <a:latin typeface="Times New Roman" panose="02020603050405020304" pitchFamily="18" charset="0"/>
                <a:cs typeface="Times New Roman" panose="02020603050405020304" pitchFamily="18" charset="0"/>
              </a:rPr>
              <a:t> Founders’ Day Celebration and athletic events.</a:t>
            </a:r>
          </a:p>
        </p:txBody>
      </p:sp>
      <p:pic>
        <p:nvPicPr>
          <p:cNvPr id="9" name="Picture 8" descr="A group of people posing for a photo&#10;&#10;Description automatically generated">
            <a:extLst>
              <a:ext uri="{FF2B5EF4-FFF2-40B4-BE49-F238E27FC236}">
                <a16:creationId xmlns:a16="http://schemas.microsoft.com/office/drawing/2014/main" id="{7C5E2A6E-07A5-384C-9DB6-63FB246E916E}"/>
              </a:ext>
            </a:extLst>
          </p:cNvPr>
          <p:cNvPicPr>
            <a:picLocks noChangeAspect="1"/>
          </p:cNvPicPr>
          <p:nvPr/>
        </p:nvPicPr>
        <p:blipFill rotWithShape="1">
          <a:blip r:embed="rId3"/>
          <a:srcRect l="20104" r="18460"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4" name="Footer Placeholder 3">
            <a:extLst>
              <a:ext uri="{FF2B5EF4-FFF2-40B4-BE49-F238E27FC236}">
                <a16:creationId xmlns:a16="http://schemas.microsoft.com/office/drawing/2014/main" id="{CB6DA70A-04E2-A749-8491-6D767A89E356}"/>
              </a:ext>
            </a:extLst>
          </p:cNvPr>
          <p:cNvSpPr>
            <a:spLocks noGrp="1"/>
          </p:cNvSpPr>
          <p:nvPr>
            <p:ph type="ftr" sz="quarter" idx="11"/>
          </p:nvPr>
        </p:nvSpPr>
        <p:spPr>
          <a:xfrm>
            <a:off x="6248400" y="6356350"/>
            <a:ext cx="4114800" cy="365125"/>
          </a:xfrm>
        </p:spPr>
        <p:txBody>
          <a:bodyPr vert="horz" lIns="91440" tIns="45720" rIns="91440" bIns="45720" rtlCol="0" anchor="ctr">
            <a:normAutofit/>
          </a:bodyPr>
          <a:lstStyle/>
          <a:p>
            <a:pPr>
              <a:spcAft>
                <a:spcPts val="600"/>
              </a:spcAft>
              <a:defRPr/>
            </a:pPr>
            <a:r>
              <a:rPr lang="en-US" kern="1200">
                <a:solidFill>
                  <a:srgbClr val="FFFFFF"/>
                </a:solidFill>
                <a:latin typeface="Calibri" panose="020F0502020204030204"/>
                <a:ea typeface="+mn-ea"/>
                <a:cs typeface="+mn-cs"/>
              </a:rPr>
              <a:t>Beverly James, July 8, 2024</a:t>
            </a:r>
          </a:p>
        </p:txBody>
      </p:sp>
      <p:sp>
        <p:nvSpPr>
          <p:cNvPr id="5" name="Slide Number Placeholder 4">
            <a:extLst>
              <a:ext uri="{FF2B5EF4-FFF2-40B4-BE49-F238E27FC236}">
                <a16:creationId xmlns:a16="http://schemas.microsoft.com/office/drawing/2014/main" id="{F6809E53-EA9D-9130-275D-343F004596BC}"/>
              </a:ext>
            </a:extLst>
          </p:cNvPr>
          <p:cNvSpPr>
            <a:spLocks noGrp="1"/>
          </p:cNvSpPr>
          <p:nvPr>
            <p:ph type="sldNum" sz="quarter" idx="12"/>
          </p:nvPr>
        </p:nvSpPr>
        <p:spPr>
          <a:xfrm>
            <a:off x="10439400" y="6356350"/>
            <a:ext cx="914400" cy="365125"/>
          </a:xfrm>
        </p:spPr>
        <p:txBody>
          <a:bodyPr vert="horz" lIns="91440" tIns="45720" rIns="91440" bIns="45720" rtlCol="0" anchor="ctr">
            <a:normAutofit/>
          </a:bodyPr>
          <a:lstStyle/>
          <a:p>
            <a:pPr algn="r">
              <a:spcAft>
                <a:spcPts val="600"/>
              </a:spcAft>
              <a:defRPr/>
            </a:pPr>
            <a:fld id="{1046DC70-0849-7448-AD3A-8FDFC80E2319}" type="slidenum">
              <a:rPr lang="en-US" b="0">
                <a:solidFill>
                  <a:srgbClr val="FFFFFF"/>
                </a:solidFill>
                <a:latin typeface="Calibri" panose="020F0502020204030204"/>
                <a:cs typeface="+mn-cs"/>
              </a:rPr>
              <a:pPr algn="r">
                <a:spcAft>
                  <a:spcPts val="600"/>
                </a:spcAft>
                <a:defRPr/>
              </a:pPr>
              <a:t>25</a:t>
            </a:fld>
            <a:endParaRPr lang="en-US" b="0">
              <a:solidFill>
                <a:srgbClr val="FFFFFF"/>
              </a:solidFill>
              <a:latin typeface="Calibri" panose="020F0502020204030204"/>
              <a:cs typeface="+mn-cs"/>
            </a:endParaRPr>
          </a:p>
        </p:txBody>
      </p:sp>
    </p:spTree>
    <p:extLst>
      <p:ext uri="{BB962C8B-B14F-4D97-AF65-F5344CB8AC3E}">
        <p14:creationId xmlns:p14="http://schemas.microsoft.com/office/powerpoint/2010/main" val="85984552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E0D6AE-C627-9447-EF42-5ED4003EB39C}"/>
              </a:ext>
            </a:extLst>
          </p:cNvPr>
          <p:cNvSpPr>
            <a:spLocks noGrp="1"/>
          </p:cNvSpPr>
          <p:nvPr>
            <p:ph type="title"/>
          </p:nvPr>
        </p:nvSpPr>
        <p:spPr/>
        <p:txBody>
          <a:bodyPr/>
          <a:lstStyle/>
          <a:p>
            <a:r>
              <a:rPr lang="en-US" b="1" spc="-150" dirty="0">
                <a:solidFill>
                  <a:schemeClr val="accent2"/>
                </a:solidFill>
                <a:latin typeface="Arial" panose="020B0604020202020204" pitchFamily="34" charset="0"/>
                <a:cs typeface="Arial" panose="020B0604020202020204" pitchFamily="34" charset="0"/>
              </a:rPr>
              <a:t>Benchmarks: Goal #2</a:t>
            </a:r>
            <a:endParaRPr lang="en-US" dirty="0"/>
          </a:p>
        </p:txBody>
      </p:sp>
      <p:sp>
        <p:nvSpPr>
          <p:cNvPr id="3" name="Content Placeholder 2">
            <a:extLst>
              <a:ext uri="{FF2B5EF4-FFF2-40B4-BE49-F238E27FC236}">
                <a16:creationId xmlns:a16="http://schemas.microsoft.com/office/drawing/2014/main" id="{62BC7797-CF2E-5EAD-DB4E-21CE72B6A75E}"/>
              </a:ext>
            </a:extLst>
          </p:cNvPr>
          <p:cNvSpPr>
            <a:spLocks noGrp="1"/>
          </p:cNvSpPr>
          <p:nvPr>
            <p:ph idx="1"/>
          </p:nvPr>
        </p:nvSpPr>
        <p:spPr/>
        <p:txBody>
          <a:bodyPr/>
          <a:lstStyle/>
          <a:p>
            <a:pPr lvl="0"/>
            <a:r>
              <a:rPr lang="en-US" sz="2800" dirty="0">
                <a:solidFill>
                  <a:schemeClr val="accent6"/>
                </a:solidFill>
                <a:latin typeface="Times New Roman" panose="02020603050405020304" pitchFamily="18" charset="0"/>
                <a:cs typeface="Times New Roman" panose="02020603050405020304" pitchFamily="18" charset="0"/>
              </a:rPr>
              <a:t>Reach fundraising goals and event attendance goals for 175</a:t>
            </a:r>
            <a:r>
              <a:rPr lang="en-US" sz="2800" baseline="30000" dirty="0">
                <a:solidFill>
                  <a:schemeClr val="accent6"/>
                </a:solidFill>
                <a:latin typeface="Times New Roman" panose="02020603050405020304" pitchFamily="18" charset="0"/>
                <a:cs typeface="Times New Roman" panose="02020603050405020304" pitchFamily="18" charset="0"/>
              </a:rPr>
              <a:t>th</a:t>
            </a:r>
            <a:r>
              <a:rPr lang="en-US" sz="2800" dirty="0">
                <a:solidFill>
                  <a:schemeClr val="accent6"/>
                </a:solidFill>
                <a:latin typeface="Times New Roman" panose="02020603050405020304" pitchFamily="18" charset="0"/>
                <a:cs typeface="Times New Roman" panose="02020603050405020304" pitchFamily="18" charset="0"/>
              </a:rPr>
              <a:t> anniversary.</a:t>
            </a:r>
          </a:p>
          <a:p>
            <a:pPr lvl="0"/>
            <a:r>
              <a:rPr lang="en-US" sz="2800" dirty="0">
                <a:solidFill>
                  <a:schemeClr val="accent6"/>
                </a:solidFill>
                <a:latin typeface="Times New Roman" panose="02020603050405020304" pitchFamily="18" charset="0"/>
                <a:cs typeface="Times New Roman" panose="02020603050405020304" pitchFamily="18" charset="0"/>
              </a:rPr>
              <a:t>25% increase in participation in student, athletic, and staff events.</a:t>
            </a:r>
          </a:p>
          <a:p>
            <a:pPr lvl="0"/>
            <a:r>
              <a:rPr lang="en-US" sz="2800" dirty="0">
                <a:solidFill>
                  <a:schemeClr val="accent6"/>
                </a:solidFill>
                <a:latin typeface="Times New Roman" panose="02020603050405020304" pitchFamily="18" charset="0"/>
                <a:cs typeface="Times New Roman" panose="02020603050405020304" pitchFamily="18" charset="0"/>
              </a:rPr>
              <a:t>20% increase in faculty and staff development programs.</a:t>
            </a:r>
            <a:endParaRPr lang="en-US" dirty="0">
              <a:solidFill>
                <a:schemeClr val="accent6"/>
              </a:solidFill>
              <a:latin typeface="Times New Roman" panose="02020603050405020304" pitchFamily="18" charset="0"/>
              <a:cs typeface="Times New Roman" panose="02020603050405020304" pitchFamily="18" charset="0"/>
            </a:endParaRPr>
          </a:p>
          <a:p>
            <a:endParaRPr lang="en-US" dirty="0"/>
          </a:p>
        </p:txBody>
      </p:sp>
      <p:sp>
        <p:nvSpPr>
          <p:cNvPr id="4" name="Footer Placeholder 3">
            <a:extLst>
              <a:ext uri="{FF2B5EF4-FFF2-40B4-BE49-F238E27FC236}">
                <a16:creationId xmlns:a16="http://schemas.microsoft.com/office/drawing/2014/main" id="{4B258AC9-A40F-5AD1-17F0-AC493CABC357}"/>
              </a:ext>
            </a:extLst>
          </p:cNvPr>
          <p:cNvSpPr>
            <a:spLocks noGrp="1"/>
          </p:cNvSpPr>
          <p:nvPr>
            <p:ph type="ftr" sz="quarter" idx="11"/>
          </p:nvPr>
        </p:nvSpPr>
        <p:spPr/>
        <p:txBody>
          <a:bodyPr/>
          <a:lstStyle/>
          <a:p>
            <a:r>
              <a:rPr lang="en-US">
                <a:latin typeface="Arial" panose="020B0604020202020204" pitchFamily="34" charset="0"/>
                <a:cs typeface="Arial" panose="020B0604020202020204" pitchFamily="34" charset="0"/>
              </a:rPr>
              <a:t>Beverly James, July 8, 2024</a:t>
            </a:r>
            <a:endParaRPr lang="en-US" b="1" dirty="0">
              <a:solidFill>
                <a:schemeClr val="accent1"/>
              </a:solidFill>
              <a:latin typeface="Arial" panose="020B0604020202020204" pitchFamily="34" charset="0"/>
              <a:cs typeface="Arial" panose="020B0604020202020204" pitchFamily="34" charset="0"/>
            </a:endParaRPr>
          </a:p>
        </p:txBody>
      </p:sp>
      <p:sp>
        <p:nvSpPr>
          <p:cNvPr id="5" name="Slide Number Placeholder 4">
            <a:extLst>
              <a:ext uri="{FF2B5EF4-FFF2-40B4-BE49-F238E27FC236}">
                <a16:creationId xmlns:a16="http://schemas.microsoft.com/office/drawing/2014/main" id="{A8926351-05FC-59B8-923C-BA787F1C8888}"/>
              </a:ext>
            </a:extLst>
          </p:cNvPr>
          <p:cNvSpPr>
            <a:spLocks noGrp="1"/>
          </p:cNvSpPr>
          <p:nvPr>
            <p:ph type="sldNum" sz="quarter" idx="12"/>
          </p:nvPr>
        </p:nvSpPr>
        <p:spPr/>
        <p:txBody>
          <a:bodyPr/>
          <a:lstStyle/>
          <a:p>
            <a:fld id="{1046DC70-0849-7448-AD3A-8FDFC80E2319}" type="slidenum">
              <a:rPr lang="en-US" smtClean="0"/>
              <a:pPr/>
              <a:t>26</a:t>
            </a:fld>
            <a:endParaRPr lang="en-US" dirty="0"/>
          </a:p>
        </p:txBody>
      </p:sp>
    </p:spTree>
    <p:extLst>
      <p:ext uri="{BB962C8B-B14F-4D97-AF65-F5344CB8AC3E}">
        <p14:creationId xmlns:p14="http://schemas.microsoft.com/office/powerpoint/2010/main" val="377676336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3" name="Rectangle 52">
            <a:extLst>
              <a:ext uri="{FF2B5EF4-FFF2-40B4-BE49-F238E27FC236}">
                <a16:creationId xmlns:a16="http://schemas.microsoft.com/office/drawing/2014/main" id="{9B7AD9F6-8CE7-4299-8FC6-328F4DCD3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44D4413-49B6-784C-8670-57A0AF94170C}"/>
              </a:ext>
            </a:extLst>
          </p:cNvPr>
          <p:cNvSpPr>
            <a:spLocks noGrp="1"/>
          </p:cNvSpPr>
          <p:nvPr>
            <p:ph type="title"/>
          </p:nvPr>
        </p:nvSpPr>
        <p:spPr>
          <a:xfrm>
            <a:off x="472966" y="640080"/>
            <a:ext cx="4529958" cy="3566160"/>
          </a:xfrm>
        </p:spPr>
        <p:txBody>
          <a:bodyPr vert="horz" lIns="91440" tIns="45720" rIns="91440" bIns="45720" rtlCol="0" anchor="b">
            <a:normAutofit/>
          </a:bodyPr>
          <a:lstStyle/>
          <a:p>
            <a:r>
              <a:rPr lang="en-US" sz="4800" b="1" spc="-150" dirty="0">
                <a:solidFill>
                  <a:srgbClr val="B2282D"/>
                </a:solidFill>
                <a:latin typeface="Times New Roman" panose="02020603050405020304" pitchFamily="18" charset="0"/>
                <a:cs typeface="Times New Roman" panose="02020603050405020304" pitchFamily="18" charset="0"/>
              </a:rPr>
              <a:t>SMART Goal #3: Partnerships</a:t>
            </a:r>
            <a:endParaRPr lang="en-US" sz="4800" dirty="0">
              <a:solidFill>
                <a:srgbClr val="B2282D"/>
              </a:solidFill>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66DB0135-A15A-314D-9B84-DD1A6BB84401}"/>
              </a:ext>
            </a:extLst>
          </p:cNvPr>
          <p:cNvSpPr>
            <a:spLocks noGrp="1"/>
          </p:cNvSpPr>
          <p:nvPr>
            <p:ph idx="1"/>
          </p:nvPr>
        </p:nvSpPr>
        <p:spPr>
          <a:xfrm>
            <a:off x="890339" y="4636008"/>
            <a:ext cx="3734014" cy="1572768"/>
          </a:xfrm>
        </p:spPr>
        <p:txBody>
          <a:bodyPr vert="horz" lIns="91440" tIns="45720" rIns="91440" bIns="45720" rtlCol="0">
            <a:normAutofit/>
          </a:bodyPr>
          <a:lstStyle/>
          <a:p>
            <a:pPr marL="0" lvl="0" indent="0">
              <a:lnSpc>
                <a:spcPct val="90000"/>
              </a:lnSpc>
              <a:spcBef>
                <a:spcPts val="1000"/>
              </a:spcBef>
              <a:buClr>
                <a:srgbClr val="EFBD46"/>
              </a:buClr>
              <a:buNone/>
            </a:pPr>
            <a:r>
              <a:rPr lang="en-US" sz="2400" dirty="0">
                <a:solidFill>
                  <a:schemeClr val="accent6"/>
                </a:solidFill>
                <a:latin typeface="Times New Roman" panose="02020603050405020304" pitchFamily="18" charset="0"/>
                <a:cs typeface="Times New Roman" panose="02020603050405020304" pitchFamily="18" charset="0"/>
              </a:rPr>
              <a:t>Support efforts to create and maintain relationships with external stakeholders.</a:t>
            </a:r>
          </a:p>
        </p:txBody>
      </p:sp>
      <p:sp>
        <p:nvSpPr>
          <p:cNvPr id="55" name="sketchy line">
            <a:extLst>
              <a:ext uri="{FF2B5EF4-FFF2-40B4-BE49-F238E27FC236}">
                <a16:creationId xmlns:a16="http://schemas.microsoft.com/office/drawing/2014/main" id="{F49775AF-8896-43EE-92C6-83497D6DC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0338" y="4409267"/>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couple of men sitting at a table&#10;&#10;Description automatically generated">
            <a:extLst>
              <a:ext uri="{FF2B5EF4-FFF2-40B4-BE49-F238E27FC236}">
                <a16:creationId xmlns:a16="http://schemas.microsoft.com/office/drawing/2014/main" id="{18286E25-210A-43E2-00DF-8F4310BEA5CF}"/>
              </a:ext>
            </a:extLst>
          </p:cNvPr>
          <p:cNvPicPr>
            <a:picLocks noChangeAspect="1"/>
          </p:cNvPicPr>
          <p:nvPr/>
        </p:nvPicPr>
        <p:blipFill rotWithShape="1">
          <a:blip r:embed="rId3"/>
          <a:srcRect l="22386" r="21194"/>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4" name="Footer Placeholder 3">
            <a:extLst>
              <a:ext uri="{FF2B5EF4-FFF2-40B4-BE49-F238E27FC236}">
                <a16:creationId xmlns:a16="http://schemas.microsoft.com/office/drawing/2014/main" id="{2D25F0C5-99BA-064D-A134-549004EF58CD}"/>
              </a:ext>
            </a:extLst>
          </p:cNvPr>
          <p:cNvSpPr>
            <a:spLocks noGrp="1"/>
          </p:cNvSpPr>
          <p:nvPr>
            <p:ph type="ftr" sz="quarter" idx="11"/>
          </p:nvPr>
        </p:nvSpPr>
        <p:spPr>
          <a:xfrm>
            <a:off x="6105278" y="6356350"/>
            <a:ext cx="4114800" cy="365125"/>
          </a:xfrm>
        </p:spPr>
        <p:txBody>
          <a:bodyPr vert="horz" lIns="91440" tIns="45720" rIns="91440" bIns="45720" rtlCol="0" anchor="ctr">
            <a:normAutofit/>
          </a:bodyPr>
          <a:lstStyle/>
          <a:p>
            <a:pPr>
              <a:spcAft>
                <a:spcPts val="600"/>
              </a:spcAft>
              <a:defRPr/>
            </a:pPr>
            <a:r>
              <a:rPr lang="en-US" kern="1200">
                <a:solidFill>
                  <a:srgbClr val="FFFFFF"/>
                </a:solidFill>
                <a:latin typeface="Calibri" panose="020F0502020204030204"/>
                <a:ea typeface="+mn-ea"/>
                <a:cs typeface="+mn-cs"/>
              </a:rPr>
              <a:t>Beverly James, July 8, 2024</a:t>
            </a:r>
          </a:p>
        </p:txBody>
      </p:sp>
      <p:sp>
        <p:nvSpPr>
          <p:cNvPr id="5" name="Slide Number Placeholder 4">
            <a:extLst>
              <a:ext uri="{FF2B5EF4-FFF2-40B4-BE49-F238E27FC236}">
                <a16:creationId xmlns:a16="http://schemas.microsoft.com/office/drawing/2014/main" id="{675E6E20-909B-74C0-B6DC-7B306094D36E}"/>
              </a:ext>
            </a:extLst>
          </p:cNvPr>
          <p:cNvSpPr>
            <a:spLocks noGrp="1"/>
          </p:cNvSpPr>
          <p:nvPr>
            <p:ph type="sldNum" sz="quarter" idx="12"/>
          </p:nvPr>
        </p:nvSpPr>
        <p:spPr>
          <a:xfrm>
            <a:off x="10591800" y="6356350"/>
            <a:ext cx="762000" cy="365125"/>
          </a:xfrm>
        </p:spPr>
        <p:txBody>
          <a:bodyPr vert="horz" lIns="91440" tIns="45720" rIns="91440" bIns="45720" rtlCol="0" anchor="ctr">
            <a:normAutofit/>
          </a:bodyPr>
          <a:lstStyle/>
          <a:p>
            <a:pPr algn="r">
              <a:spcAft>
                <a:spcPts val="600"/>
              </a:spcAft>
              <a:defRPr/>
            </a:pPr>
            <a:fld id="{1046DC70-0849-7448-AD3A-8FDFC80E2319}" type="slidenum">
              <a:rPr lang="en-US" b="0">
                <a:solidFill>
                  <a:srgbClr val="FFFFFF"/>
                </a:solidFill>
                <a:latin typeface="Calibri" panose="020F0502020204030204"/>
                <a:cs typeface="+mn-cs"/>
              </a:rPr>
              <a:pPr algn="r">
                <a:spcAft>
                  <a:spcPts val="600"/>
                </a:spcAft>
                <a:defRPr/>
              </a:pPr>
              <a:t>27</a:t>
            </a:fld>
            <a:endParaRPr lang="en-US" b="0">
              <a:solidFill>
                <a:srgbClr val="FFFFFF"/>
              </a:solidFill>
              <a:latin typeface="Calibri" panose="020F0502020204030204"/>
              <a:cs typeface="+mn-cs"/>
            </a:endParaRPr>
          </a:p>
        </p:txBody>
      </p:sp>
    </p:spTree>
    <p:extLst>
      <p:ext uri="{BB962C8B-B14F-4D97-AF65-F5344CB8AC3E}">
        <p14:creationId xmlns:p14="http://schemas.microsoft.com/office/powerpoint/2010/main" val="3029251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BE78A7-F09F-8045-9459-3771AFBB0CAD}"/>
              </a:ext>
            </a:extLst>
          </p:cNvPr>
          <p:cNvSpPr>
            <a:spLocks noGrp="1"/>
          </p:cNvSpPr>
          <p:nvPr>
            <p:ph type="title"/>
          </p:nvPr>
        </p:nvSpPr>
        <p:spPr/>
        <p:txBody>
          <a:bodyPr/>
          <a:lstStyle/>
          <a:p>
            <a:r>
              <a:rPr lang="en-US" b="1" spc="-150" dirty="0">
                <a:solidFill>
                  <a:srgbClr val="B2282D"/>
                </a:solidFill>
                <a:latin typeface="Arial" panose="020B0604020202020204" pitchFamily="34" charset="0"/>
                <a:cs typeface="Arial" panose="020B0604020202020204" pitchFamily="34" charset="0"/>
              </a:rPr>
              <a:t>Strategies: Goal #3</a:t>
            </a:r>
            <a:endParaRPr lang="en-US" dirty="0">
              <a:solidFill>
                <a:srgbClr val="B2282D"/>
              </a:solidFill>
            </a:endParaRPr>
          </a:p>
        </p:txBody>
      </p:sp>
      <p:sp>
        <p:nvSpPr>
          <p:cNvPr id="3" name="Content Placeholder 2">
            <a:extLst>
              <a:ext uri="{FF2B5EF4-FFF2-40B4-BE49-F238E27FC236}">
                <a16:creationId xmlns:a16="http://schemas.microsoft.com/office/drawing/2014/main" id="{1EB3577F-E66E-8F41-9579-1C5D025EBE9B}"/>
              </a:ext>
            </a:extLst>
          </p:cNvPr>
          <p:cNvSpPr>
            <a:spLocks noGrp="1"/>
          </p:cNvSpPr>
          <p:nvPr>
            <p:ph idx="1"/>
          </p:nvPr>
        </p:nvSpPr>
        <p:spPr>
          <a:xfrm>
            <a:off x="838200" y="1608083"/>
            <a:ext cx="10061028" cy="4004441"/>
          </a:xfrm>
        </p:spPr>
        <p:txBody>
          <a:bodyPr>
            <a:normAutofit/>
          </a:bodyPr>
          <a:lstStyle/>
          <a:p>
            <a:pPr>
              <a:buClr>
                <a:srgbClr val="EFBD46"/>
              </a:buClr>
            </a:pPr>
            <a:r>
              <a:rPr lang="en-US" sz="2000" dirty="0">
                <a:solidFill>
                  <a:schemeClr val="accent6"/>
                </a:solidFill>
                <a:latin typeface="Times New Roman" panose="02020603050405020304" pitchFamily="18" charset="0"/>
                <a:cs typeface="Times New Roman" panose="02020603050405020304" pitchFamily="18" charset="0"/>
              </a:rPr>
              <a:t>Promote fundraising efforts to include stewardship, donor appreciation, and alumni engagement. </a:t>
            </a:r>
          </a:p>
          <a:p>
            <a:pPr lvl="0">
              <a:buClr>
                <a:srgbClr val="EFBD46"/>
              </a:buClr>
            </a:pPr>
            <a:r>
              <a:rPr lang="en-US" sz="2000" dirty="0">
                <a:solidFill>
                  <a:schemeClr val="accent6"/>
                </a:solidFill>
                <a:latin typeface="Times New Roman" panose="02020603050405020304" pitchFamily="18" charset="0"/>
                <a:cs typeface="Times New Roman" panose="02020603050405020304" pitchFamily="18" charset="0"/>
              </a:rPr>
              <a:t>Publicize events with lawmakers, community and faith leaders, and residents.</a:t>
            </a:r>
          </a:p>
          <a:p>
            <a:pPr>
              <a:buClr>
                <a:srgbClr val="EFBD46"/>
              </a:buClr>
            </a:pPr>
            <a:r>
              <a:rPr lang="en-US" sz="2000" dirty="0">
                <a:solidFill>
                  <a:schemeClr val="accent6"/>
                </a:solidFill>
                <a:latin typeface="Times New Roman" panose="02020603050405020304" pitchFamily="18" charset="0"/>
                <a:cs typeface="Times New Roman" panose="02020603050405020304" pitchFamily="18" charset="0"/>
              </a:rPr>
              <a:t>Collaborate with the newly-created </a:t>
            </a:r>
            <a:r>
              <a:rPr lang="en-US" sz="2000" kern="100" dirty="0">
                <a:solidFill>
                  <a:schemeClr val="accent6"/>
                </a:solidFill>
                <a:effectLst/>
                <a:highlight>
                  <a:srgbClr val="FFFFFF"/>
                </a:highlight>
                <a:latin typeface="Times New Roman" panose="02020603050405020304" pitchFamily="18" charset="0"/>
                <a:ea typeface="Aptos" panose="020B0004020202020204" pitchFamily="34" charset="0"/>
                <a:cs typeface="Times New Roman" panose="02020603050405020304" pitchFamily="18" charset="0"/>
              </a:rPr>
              <a:t>Office of Educational Outreach and Strategic Partnerships to amplify their efforts to expand partnerships with the Office of the State Superintendent of Education (OSSE), DC Public Schools (DCPS), DC Public Charter Schools (DCPCS), and other local education and government entities.</a:t>
            </a:r>
            <a:endParaRPr lang="en-US" sz="2000" dirty="0">
              <a:solidFill>
                <a:schemeClr val="accent6"/>
              </a:solidFill>
              <a:latin typeface="Times New Roman" panose="02020603050405020304" pitchFamily="18" charset="0"/>
              <a:cs typeface="Times New Roman" panose="02020603050405020304" pitchFamily="18" charset="0"/>
            </a:endParaRPr>
          </a:p>
          <a:p>
            <a:pPr lvl="0">
              <a:buClr>
                <a:srgbClr val="EFBD46"/>
              </a:buClr>
            </a:pPr>
            <a:r>
              <a:rPr lang="en-US" sz="2000" dirty="0">
                <a:solidFill>
                  <a:schemeClr val="accent6"/>
                </a:solidFill>
                <a:latin typeface="Times New Roman" panose="02020603050405020304" pitchFamily="18" charset="0"/>
                <a:cs typeface="Times New Roman" panose="02020603050405020304" pitchFamily="18" charset="0"/>
              </a:rPr>
              <a:t>Market and publicize DAWN initiative to reach more K-12 students and staff.</a:t>
            </a:r>
            <a:br>
              <a:rPr lang="en-US" sz="2000" dirty="0">
                <a:solidFill>
                  <a:schemeClr val="accent6"/>
                </a:solidFill>
                <a:latin typeface="Times New Roman" panose="02020603050405020304" pitchFamily="18" charset="0"/>
                <a:cs typeface="Times New Roman" panose="02020603050405020304" pitchFamily="18" charset="0"/>
              </a:rPr>
            </a:br>
            <a:endParaRPr lang="en-US" dirty="0">
              <a:solidFill>
                <a:schemeClr val="accent6"/>
              </a:solidFill>
            </a:endParaRPr>
          </a:p>
        </p:txBody>
      </p:sp>
      <p:sp>
        <p:nvSpPr>
          <p:cNvPr id="4" name="Footer Placeholder 3">
            <a:extLst>
              <a:ext uri="{FF2B5EF4-FFF2-40B4-BE49-F238E27FC236}">
                <a16:creationId xmlns:a16="http://schemas.microsoft.com/office/drawing/2014/main" id="{63EB7F73-9776-974B-AEAC-D1EF800597EA}"/>
              </a:ext>
            </a:extLst>
          </p:cNvPr>
          <p:cNvSpPr>
            <a:spLocks noGrp="1"/>
          </p:cNvSpPr>
          <p:nvPr>
            <p:ph type="ftr" sz="quarter" idx="11"/>
          </p:nvPr>
        </p:nvSpPr>
        <p:spPr/>
        <p:txBody>
          <a:bodyPr/>
          <a:lstStyle/>
          <a:p>
            <a:r>
              <a:rPr lang="en-US">
                <a:latin typeface="Arial" panose="020B0604020202020204" pitchFamily="34" charset="0"/>
                <a:cs typeface="Arial" panose="020B0604020202020204" pitchFamily="34" charset="0"/>
              </a:rPr>
              <a:t>Beverly James, July 8, 2024</a:t>
            </a:r>
            <a:endParaRPr lang="en-US" b="1" dirty="0">
              <a:solidFill>
                <a:schemeClr val="accent1"/>
              </a:solidFill>
              <a:latin typeface="Arial" panose="020B0604020202020204" pitchFamily="34" charset="0"/>
              <a:cs typeface="Arial" panose="020B0604020202020204" pitchFamily="34" charset="0"/>
            </a:endParaRPr>
          </a:p>
        </p:txBody>
      </p:sp>
      <p:sp>
        <p:nvSpPr>
          <p:cNvPr id="5" name="Slide Number Placeholder 4">
            <a:extLst>
              <a:ext uri="{FF2B5EF4-FFF2-40B4-BE49-F238E27FC236}">
                <a16:creationId xmlns:a16="http://schemas.microsoft.com/office/drawing/2014/main" id="{605EE477-D138-ACF3-0DB3-4C261F1F4D94}"/>
              </a:ext>
            </a:extLst>
          </p:cNvPr>
          <p:cNvSpPr>
            <a:spLocks noGrp="1"/>
          </p:cNvSpPr>
          <p:nvPr>
            <p:ph type="sldNum" sz="quarter" idx="12"/>
          </p:nvPr>
        </p:nvSpPr>
        <p:spPr/>
        <p:txBody>
          <a:bodyPr/>
          <a:lstStyle/>
          <a:p>
            <a:fld id="{1046DC70-0849-7448-AD3A-8FDFC80E2319}" type="slidenum">
              <a:rPr lang="en-US" smtClean="0"/>
              <a:pPr/>
              <a:t>28</a:t>
            </a:fld>
            <a:endParaRPr lang="en-US" dirty="0"/>
          </a:p>
        </p:txBody>
      </p:sp>
    </p:spTree>
    <p:extLst>
      <p:ext uri="{BB962C8B-B14F-4D97-AF65-F5344CB8AC3E}">
        <p14:creationId xmlns:p14="http://schemas.microsoft.com/office/powerpoint/2010/main" val="183430000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BE78A7-F09F-8045-9459-3771AFBB0CAD}"/>
              </a:ext>
            </a:extLst>
          </p:cNvPr>
          <p:cNvSpPr>
            <a:spLocks noGrp="1"/>
          </p:cNvSpPr>
          <p:nvPr>
            <p:ph type="title"/>
          </p:nvPr>
        </p:nvSpPr>
        <p:spPr/>
        <p:txBody>
          <a:bodyPr/>
          <a:lstStyle/>
          <a:p>
            <a:r>
              <a:rPr lang="en-US" b="1" spc="-150" dirty="0">
                <a:solidFill>
                  <a:srgbClr val="B2282D"/>
                </a:solidFill>
                <a:latin typeface="Arial" panose="020B0604020202020204" pitchFamily="34" charset="0"/>
                <a:cs typeface="Arial" panose="020B0604020202020204" pitchFamily="34" charset="0"/>
              </a:rPr>
              <a:t>Objectives: Goal #3</a:t>
            </a:r>
            <a:endParaRPr lang="en-US" dirty="0">
              <a:solidFill>
                <a:srgbClr val="B2282D"/>
              </a:solidFill>
            </a:endParaRPr>
          </a:p>
        </p:txBody>
      </p:sp>
      <p:sp>
        <p:nvSpPr>
          <p:cNvPr id="3" name="Content Placeholder 2">
            <a:extLst>
              <a:ext uri="{FF2B5EF4-FFF2-40B4-BE49-F238E27FC236}">
                <a16:creationId xmlns:a16="http://schemas.microsoft.com/office/drawing/2014/main" id="{1EB3577F-E66E-8F41-9579-1C5D025EBE9B}"/>
              </a:ext>
            </a:extLst>
          </p:cNvPr>
          <p:cNvSpPr>
            <a:spLocks noGrp="1"/>
          </p:cNvSpPr>
          <p:nvPr>
            <p:ph idx="1"/>
          </p:nvPr>
        </p:nvSpPr>
        <p:spPr>
          <a:xfrm>
            <a:off x="662152" y="1873249"/>
            <a:ext cx="10691648" cy="4303713"/>
          </a:xfrm>
        </p:spPr>
        <p:txBody>
          <a:bodyPr>
            <a:normAutofit/>
          </a:bodyPr>
          <a:lstStyle/>
          <a:p>
            <a:pPr lvl="0">
              <a:buClr>
                <a:srgbClr val="EFBD46"/>
              </a:buClr>
            </a:pPr>
            <a:r>
              <a:rPr lang="en-US" sz="2000" dirty="0">
                <a:solidFill>
                  <a:schemeClr val="accent6"/>
                </a:solidFill>
                <a:latin typeface="Times New Roman" panose="02020603050405020304" pitchFamily="18" charset="0"/>
                <a:cs typeface="Times New Roman" panose="02020603050405020304" pitchFamily="18" charset="0"/>
              </a:rPr>
              <a:t>To strengthen ties with community and corporate leaders, and policy makers.</a:t>
            </a:r>
          </a:p>
          <a:p>
            <a:pPr lvl="0">
              <a:buClr>
                <a:srgbClr val="EFBD46"/>
              </a:buClr>
            </a:pPr>
            <a:r>
              <a:rPr lang="en-US" sz="2000" dirty="0">
                <a:solidFill>
                  <a:schemeClr val="accent6"/>
                </a:solidFill>
                <a:latin typeface="Times New Roman" panose="02020603050405020304" pitchFamily="18" charset="0"/>
                <a:cs typeface="Times New Roman" panose="02020603050405020304" pitchFamily="18" charset="0"/>
              </a:rPr>
              <a:t>To increase donor and alumni fundraising campaign participation.</a:t>
            </a:r>
          </a:p>
          <a:p>
            <a:pPr lvl="0">
              <a:buClr>
                <a:srgbClr val="EFBD46"/>
              </a:buClr>
            </a:pPr>
            <a:r>
              <a:rPr lang="en-US" sz="2000" dirty="0">
                <a:solidFill>
                  <a:schemeClr val="accent6"/>
                </a:solidFill>
                <a:latin typeface="Times New Roman" panose="02020603050405020304" pitchFamily="18" charset="0"/>
                <a:cs typeface="Times New Roman" panose="02020603050405020304" pitchFamily="18" charset="0"/>
              </a:rPr>
              <a:t>To strengthen relationships with K-12 students, staff, and administrators.</a:t>
            </a:r>
            <a:br>
              <a:rPr lang="en-US" sz="2000" dirty="0">
                <a:solidFill>
                  <a:schemeClr val="accent6"/>
                </a:solidFill>
                <a:latin typeface="Times New Roman" panose="02020603050405020304" pitchFamily="18" charset="0"/>
                <a:cs typeface="Times New Roman" panose="02020603050405020304" pitchFamily="18" charset="0"/>
              </a:rPr>
            </a:br>
            <a:endParaRPr lang="en-US" dirty="0">
              <a:solidFill>
                <a:schemeClr val="accent6"/>
              </a:solidFill>
            </a:endParaRPr>
          </a:p>
        </p:txBody>
      </p:sp>
      <p:sp>
        <p:nvSpPr>
          <p:cNvPr id="4" name="Footer Placeholder 3">
            <a:extLst>
              <a:ext uri="{FF2B5EF4-FFF2-40B4-BE49-F238E27FC236}">
                <a16:creationId xmlns:a16="http://schemas.microsoft.com/office/drawing/2014/main" id="{63EB7F73-9776-974B-AEAC-D1EF800597EA}"/>
              </a:ext>
            </a:extLst>
          </p:cNvPr>
          <p:cNvSpPr>
            <a:spLocks noGrp="1"/>
          </p:cNvSpPr>
          <p:nvPr>
            <p:ph type="ftr" sz="quarter" idx="11"/>
          </p:nvPr>
        </p:nvSpPr>
        <p:spPr/>
        <p:txBody>
          <a:bodyPr/>
          <a:lstStyle/>
          <a:p>
            <a:r>
              <a:rPr lang="en-US">
                <a:latin typeface="Arial" panose="020B0604020202020204" pitchFamily="34" charset="0"/>
                <a:cs typeface="Arial" panose="020B0604020202020204" pitchFamily="34" charset="0"/>
              </a:rPr>
              <a:t>Beverly James, July 8, 2024</a:t>
            </a:r>
            <a:endParaRPr lang="en-US" b="1" dirty="0">
              <a:solidFill>
                <a:schemeClr val="accent1"/>
              </a:solidFill>
              <a:latin typeface="Arial" panose="020B0604020202020204" pitchFamily="34" charset="0"/>
              <a:cs typeface="Arial" panose="020B0604020202020204" pitchFamily="34" charset="0"/>
            </a:endParaRPr>
          </a:p>
        </p:txBody>
      </p:sp>
      <p:sp>
        <p:nvSpPr>
          <p:cNvPr id="5" name="Slide Number Placeholder 4">
            <a:extLst>
              <a:ext uri="{FF2B5EF4-FFF2-40B4-BE49-F238E27FC236}">
                <a16:creationId xmlns:a16="http://schemas.microsoft.com/office/drawing/2014/main" id="{010AC29E-174C-ED0D-70B5-9ADE85740B3A}"/>
              </a:ext>
            </a:extLst>
          </p:cNvPr>
          <p:cNvSpPr>
            <a:spLocks noGrp="1"/>
          </p:cNvSpPr>
          <p:nvPr>
            <p:ph type="sldNum" sz="quarter" idx="12"/>
          </p:nvPr>
        </p:nvSpPr>
        <p:spPr/>
        <p:txBody>
          <a:bodyPr/>
          <a:lstStyle/>
          <a:p>
            <a:fld id="{1046DC70-0849-7448-AD3A-8FDFC80E2319}" type="slidenum">
              <a:rPr lang="en-US" smtClean="0"/>
              <a:pPr/>
              <a:t>29</a:t>
            </a:fld>
            <a:endParaRPr lang="en-US" dirty="0"/>
          </a:p>
        </p:txBody>
      </p:sp>
    </p:spTree>
    <p:extLst>
      <p:ext uri="{BB962C8B-B14F-4D97-AF65-F5344CB8AC3E}">
        <p14:creationId xmlns:p14="http://schemas.microsoft.com/office/powerpoint/2010/main" val="14975846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A0D62A-1E24-E74F-9E9A-CD53E2B19E6A}"/>
              </a:ext>
            </a:extLst>
          </p:cNvPr>
          <p:cNvSpPr>
            <a:spLocks noGrp="1"/>
          </p:cNvSpPr>
          <p:nvPr>
            <p:ph type="title"/>
          </p:nvPr>
        </p:nvSpPr>
        <p:spPr/>
        <p:txBody>
          <a:bodyPr/>
          <a:lstStyle/>
          <a:p>
            <a:r>
              <a:rPr lang="en-US" b="1" spc="-150" dirty="0">
                <a:solidFill>
                  <a:schemeClr val="accent2"/>
                </a:solidFill>
                <a:latin typeface="Times New Roman" panose="02020603050405020304" pitchFamily="18" charset="0"/>
                <a:cs typeface="Times New Roman" panose="02020603050405020304" pitchFamily="18" charset="0"/>
              </a:rPr>
              <a:t>Introduction</a:t>
            </a:r>
            <a:endParaRPr lang="en-US" dirty="0">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959F55E1-82B4-EC4A-98E0-5003EB32C2BD}"/>
              </a:ext>
            </a:extLst>
          </p:cNvPr>
          <p:cNvSpPr>
            <a:spLocks noGrp="1"/>
          </p:cNvSpPr>
          <p:nvPr>
            <p:ph idx="1"/>
          </p:nvPr>
        </p:nvSpPr>
        <p:spPr>
          <a:xfrm>
            <a:off x="838200" y="1502979"/>
            <a:ext cx="10515600" cy="4768577"/>
          </a:xfrm>
        </p:spPr>
        <p:txBody>
          <a:bodyPr>
            <a:normAutofit/>
          </a:bodyPr>
          <a:lstStyle/>
          <a:p>
            <a:pPr>
              <a:lnSpc>
                <a:spcPct val="160000"/>
              </a:lnSpc>
            </a:pPr>
            <a:r>
              <a:rPr lang="en-US" sz="1900" dirty="0">
                <a:solidFill>
                  <a:schemeClr val="accent6"/>
                </a:solidFill>
                <a:latin typeface="Times New Roman" panose="02020603050405020304" pitchFamily="18" charset="0"/>
                <a:cs typeface="Times New Roman" panose="02020603050405020304" pitchFamily="18" charset="0"/>
              </a:rPr>
              <a:t>This strategic communications plan aligns with President Edington’s vision and UDC’s overarching strategic plan, “Delivering on the Promise.”  </a:t>
            </a:r>
          </a:p>
          <a:p>
            <a:pPr>
              <a:lnSpc>
                <a:spcPct val="160000"/>
              </a:lnSpc>
            </a:pPr>
            <a:r>
              <a:rPr lang="en-US" sz="1900" dirty="0">
                <a:solidFill>
                  <a:schemeClr val="accent6"/>
                </a:solidFill>
                <a:latin typeface="Times New Roman" panose="02020603050405020304" pitchFamily="18" charset="0"/>
                <a:cs typeface="Times New Roman" panose="02020603050405020304" pitchFamily="18" charset="0"/>
              </a:rPr>
              <a:t>As UDC moves forward to fulfill its promise to establish a public higher education model of urban student success, increase the number of UDC degrees and credentials awarded, and graduate transformative urban leaders who are lifelong learners, this plan will amplify UDC’s efforts to articulate a new vision.</a:t>
            </a:r>
            <a:endParaRPr lang="en-US" dirty="0"/>
          </a:p>
        </p:txBody>
      </p:sp>
      <p:sp>
        <p:nvSpPr>
          <p:cNvPr id="4" name="Footer Placeholder 3">
            <a:extLst>
              <a:ext uri="{FF2B5EF4-FFF2-40B4-BE49-F238E27FC236}">
                <a16:creationId xmlns:a16="http://schemas.microsoft.com/office/drawing/2014/main" id="{85F7B1FA-F3DB-5B47-AEAE-3410300F9BA4}"/>
              </a:ext>
            </a:extLst>
          </p:cNvPr>
          <p:cNvSpPr>
            <a:spLocks noGrp="1"/>
          </p:cNvSpPr>
          <p:nvPr>
            <p:ph type="ftr" sz="quarter" idx="11"/>
          </p:nvPr>
        </p:nvSpPr>
        <p:spPr/>
        <p:txBody>
          <a:bodyPr/>
          <a:lstStyle/>
          <a:p>
            <a:r>
              <a:rPr lang="en-US">
                <a:latin typeface="Arial" panose="020B0604020202020204" pitchFamily="34" charset="0"/>
                <a:cs typeface="Arial" panose="020B0604020202020204" pitchFamily="34" charset="0"/>
              </a:rPr>
              <a:t>Beverly James, July 8, 2024</a:t>
            </a:r>
            <a:endParaRPr lang="en-US" b="1" dirty="0">
              <a:solidFill>
                <a:schemeClr val="accent1"/>
              </a:solidFill>
              <a:latin typeface="Arial" panose="020B0604020202020204" pitchFamily="34" charset="0"/>
              <a:cs typeface="Arial" panose="020B0604020202020204" pitchFamily="34" charset="0"/>
            </a:endParaRPr>
          </a:p>
        </p:txBody>
      </p:sp>
      <p:sp>
        <p:nvSpPr>
          <p:cNvPr id="5" name="Slide Number Placeholder 4">
            <a:extLst>
              <a:ext uri="{FF2B5EF4-FFF2-40B4-BE49-F238E27FC236}">
                <a16:creationId xmlns:a16="http://schemas.microsoft.com/office/drawing/2014/main" id="{9AF73C39-994E-AD36-E3F4-FEF019CAF8D4}"/>
              </a:ext>
            </a:extLst>
          </p:cNvPr>
          <p:cNvSpPr>
            <a:spLocks noGrp="1"/>
          </p:cNvSpPr>
          <p:nvPr>
            <p:ph type="sldNum" sz="quarter" idx="12"/>
          </p:nvPr>
        </p:nvSpPr>
        <p:spPr/>
        <p:txBody>
          <a:bodyPr/>
          <a:lstStyle/>
          <a:p>
            <a:fld id="{1046DC70-0849-7448-AD3A-8FDFC80E2319}" type="slidenum">
              <a:rPr lang="en-US" smtClean="0"/>
              <a:pPr/>
              <a:t>3</a:t>
            </a:fld>
            <a:endParaRPr lang="en-US" dirty="0"/>
          </a:p>
        </p:txBody>
      </p:sp>
    </p:spTree>
    <p:extLst>
      <p:ext uri="{BB962C8B-B14F-4D97-AF65-F5344CB8AC3E}">
        <p14:creationId xmlns:p14="http://schemas.microsoft.com/office/powerpoint/2010/main" val="106050269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71727E4-C25A-5348-B3D1-700B796CD306}"/>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en-US" b="1" spc="-150" dirty="0">
                <a:solidFill>
                  <a:srgbClr val="B2282D"/>
                </a:solidFill>
                <a:latin typeface="Times New Roman" panose="02020603050405020304" pitchFamily="18" charset="0"/>
                <a:cs typeface="Times New Roman" panose="02020603050405020304" pitchFamily="18" charset="0"/>
              </a:rPr>
              <a:t>Tactics: Goal #3</a:t>
            </a:r>
            <a:endParaRPr lang="en-US" dirty="0">
              <a:solidFill>
                <a:srgbClr val="B2282D"/>
              </a:solidFill>
              <a:latin typeface="Times New Roman" panose="02020603050405020304" pitchFamily="18" charset="0"/>
              <a:cs typeface="Times New Roman" panose="02020603050405020304" pitchFamily="18" charset="0"/>
            </a:endParaRPr>
          </a:p>
        </p:txBody>
      </p:sp>
      <p:sp>
        <p:nvSpPr>
          <p:cNvPr id="14"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1755CD72-75E9-DF4B-AB16-4660E1839639}"/>
              </a:ext>
            </a:extLst>
          </p:cNvPr>
          <p:cNvSpPr>
            <a:spLocks noGrp="1"/>
          </p:cNvSpPr>
          <p:nvPr>
            <p:ph idx="1"/>
          </p:nvPr>
        </p:nvSpPr>
        <p:spPr>
          <a:xfrm>
            <a:off x="640080" y="2785240"/>
            <a:ext cx="4368602" cy="3571109"/>
          </a:xfrm>
        </p:spPr>
        <p:txBody>
          <a:bodyPr vert="horz" lIns="91440" tIns="45720" rIns="91440" bIns="45720" rtlCol="0">
            <a:noAutofit/>
          </a:bodyPr>
          <a:lstStyle/>
          <a:p>
            <a:pPr lvl="0">
              <a:lnSpc>
                <a:spcPct val="90000"/>
              </a:lnSpc>
            </a:pPr>
            <a:r>
              <a:rPr lang="en-US" sz="1600" b="1" dirty="0">
                <a:solidFill>
                  <a:schemeClr val="accent6"/>
                </a:solidFill>
                <a:latin typeface="Times New Roman" panose="02020603050405020304" pitchFamily="18" charset="0"/>
                <a:cs typeface="Times New Roman" panose="02020603050405020304" pitchFamily="18" charset="0"/>
              </a:rPr>
              <a:t>Social/Digital Media:</a:t>
            </a:r>
          </a:p>
          <a:p>
            <a:pPr lvl="0">
              <a:lnSpc>
                <a:spcPct val="90000"/>
              </a:lnSpc>
            </a:pPr>
            <a:r>
              <a:rPr lang="en-US" sz="1600" dirty="0">
                <a:solidFill>
                  <a:schemeClr val="accent6"/>
                </a:solidFill>
                <a:latin typeface="Times New Roman" panose="02020603050405020304" pitchFamily="18" charset="0"/>
                <a:cs typeface="Times New Roman" panose="02020603050405020304" pitchFamily="18" charset="0"/>
              </a:rPr>
              <a:t>Include donor and student-recipient vignettes on the main UDC website. Use QR codes to link.</a:t>
            </a:r>
          </a:p>
          <a:p>
            <a:pPr>
              <a:lnSpc>
                <a:spcPct val="90000"/>
              </a:lnSpc>
            </a:pPr>
            <a:r>
              <a:rPr lang="en-US" sz="1600" b="0" i="0" dirty="0">
                <a:solidFill>
                  <a:schemeClr val="accent6"/>
                </a:solidFill>
                <a:effectLst/>
                <a:latin typeface="Times New Roman" panose="02020603050405020304" pitchFamily="18" charset="0"/>
                <a:cs typeface="Times New Roman" panose="02020603050405020304" pitchFamily="18" charset="0"/>
              </a:rPr>
              <a:t>Use internal social and </a:t>
            </a:r>
            <a:r>
              <a:rPr lang="en-US" sz="1600" dirty="0">
                <a:solidFill>
                  <a:schemeClr val="accent6"/>
                </a:solidFill>
                <a:latin typeface="Times New Roman" panose="02020603050405020304" pitchFamily="18" charset="0"/>
                <a:cs typeface="Times New Roman" panose="02020603050405020304" pitchFamily="18" charset="0"/>
              </a:rPr>
              <a:t>digital media tools to </a:t>
            </a:r>
            <a:r>
              <a:rPr lang="en-US" sz="1600" b="0" i="0" dirty="0">
                <a:solidFill>
                  <a:schemeClr val="accent6"/>
                </a:solidFill>
                <a:effectLst/>
                <a:latin typeface="Times New Roman" panose="02020603050405020304" pitchFamily="18" charset="0"/>
                <a:cs typeface="Times New Roman" panose="02020603050405020304" pitchFamily="18" charset="0"/>
              </a:rPr>
              <a:t>maximize the visibility of </a:t>
            </a:r>
            <a:r>
              <a:rPr lang="en-US" sz="1600" dirty="0">
                <a:solidFill>
                  <a:schemeClr val="accent6"/>
                </a:solidFill>
                <a:latin typeface="Times New Roman" panose="02020603050405020304" pitchFamily="18" charset="0"/>
                <a:cs typeface="Times New Roman" panose="02020603050405020304" pitchFamily="18" charset="0"/>
              </a:rPr>
              <a:t>donor stories</a:t>
            </a:r>
            <a:r>
              <a:rPr lang="en-US" sz="1600" b="0" i="0" dirty="0">
                <a:solidFill>
                  <a:schemeClr val="accent6"/>
                </a:solidFill>
                <a:effectLst/>
                <a:latin typeface="Times New Roman" panose="02020603050405020304" pitchFamily="18" charset="0"/>
                <a:cs typeface="Times New Roman" panose="02020603050405020304" pitchFamily="18" charset="0"/>
              </a:rPr>
              <a:t>.</a:t>
            </a:r>
          </a:p>
          <a:p>
            <a:pPr>
              <a:lnSpc>
                <a:spcPct val="90000"/>
              </a:lnSpc>
            </a:pPr>
            <a:r>
              <a:rPr lang="en-US" sz="1600" dirty="0">
                <a:solidFill>
                  <a:schemeClr val="accent6"/>
                </a:solidFill>
                <a:latin typeface="Times New Roman" panose="02020603050405020304" pitchFamily="18" charset="0"/>
                <a:cs typeface="Times New Roman" panose="02020603050405020304" pitchFamily="18" charset="0"/>
              </a:rPr>
              <a:t>Use </a:t>
            </a:r>
            <a:r>
              <a:rPr lang="en-US" sz="1600" b="0" i="0" dirty="0">
                <a:solidFill>
                  <a:schemeClr val="accent6"/>
                </a:solidFill>
                <a:effectLst/>
                <a:latin typeface="Times New Roman" panose="02020603050405020304" pitchFamily="18" charset="0"/>
                <a:cs typeface="Times New Roman" panose="02020603050405020304" pitchFamily="18" charset="0"/>
              </a:rPr>
              <a:t>SEO best practices to ensure web pages and social media posts rank high in searches.</a:t>
            </a:r>
          </a:p>
          <a:p>
            <a:pPr>
              <a:lnSpc>
                <a:spcPct val="90000"/>
              </a:lnSpc>
            </a:pPr>
            <a:r>
              <a:rPr lang="en-US" sz="1600" b="0" i="0" dirty="0">
                <a:solidFill>
                  <a:schemeClr val="accent6"/>
                </a:solidFill>
                <a:effectLst/>
                <a:latin typeface="Times New Roman" panose="02020603050405020304" pitchFamily="18" charset="0"/>
                <a:cs typeface="Times New Roman" panose="02020603050405020304" pitchFamily="18" charset="0"/>
              </a:rPr>
              <a:t>Use relevant keywords strategically on website pages, course offering pages, URLs, H1 tags, meta descriptions, image tags, and file names.</a:t>
            </a:r>
          </a:p>
        </p:txBody>
      </p:sp>
      <p:pic>
        <p:nvPicPr>
          <p:cNvPr id="7" name="Picture Placeholder 6" descr="A child lying on the floor using a computer&#10;&#10;Description automatically generated">
            <a:extLst>
              <a:ext uri="{FF2B5EF4-FFF2-40B4-BE49-F238E27FC236}">
                <a16:creationId xmlns:a16="http://schemas.microsoft.com/office/drawing/2014/main" id="{07BFCC47-8340-2D7C-87C4-77AB64996F69}"/>
              </a:ext>
            </a:extLst>
          </p:cNvPr>
          <p:cNvPicPr>
            <a:picLocks noGrp="1" noChangeAspect="1"/>
          </p:cNvPicPr>
          <p:nvPr>
            <p:ph type="pic" sz="quarter" idx="13"/>
          </p:nvPr>
        </p:nvPicPr>
        <p:blipFill rotWithShape="1">
          <a:blip r:embed="rId2">
            <a:extLst>
              <a:ext uri="{837473B0-CC2E-450A-ABE3-18F120FF3D39}">
                <a1611:picAttrSrcUrl xmlns:a1611="http://schemas.microsoft.com/office/drawing/2016/11/main" r:id="rId3"/>
              </a:ext>
            </a:extLst>
          </a:blip>
          <a:srcRect l="16524" r="16523"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4" name="Footer Placeholder 3">
            <a:extLst>
              <a:ext uri="{FF2B5EF4-FFF2-40B4-BE49-F238E27FC236}">
                <a16:creationId xmlns:a16="http://schemas.microsoft.com/office/drawing/2014/main" id="{CB6DA70A-04E2-A749-8491-6D767A89E356}"/>
              </a:ext>
            </a:extLst>
          </p:cNvPr>
          <p:cNvSpPr>
            <a:spLocks noGrp="1"/>
          </p:cNvSpPr>
          <p:nvPr>
            <p:ph type="ftr" sz="quarter" idx="11"/>
          </p:nvPr>
        </p:nvSpPr>
        <p:spPr>
          <a:xfrm>
            <a:off x="6248400" y="6356350"/>
            <a:ext cx="4114800" cy="365125"/>
          </a:xfrm>
        </p:spPr>
        <p:txBody>
          <a:bodyPr vert="horz" lIns="91440" tIns="45720" rIns="91440" bIns="45720" rtlCol="0" anchor="ctr">
            <a:normAutofit/>
          </a:bodyPr>
          <a:lstStyle/>
          <a:p>
            <a:pPr>
              <a:spcAft>
                <a:spcPts val="600"/>
              </a:spcAft>
              <a:defRPr/>
            </a:pPr>
            <a:r>
              <a:rPr lang="en-US" kern="1200">
                <a:solidFill>
                  <a:srgbClr val="FFFFFF"/>
                </a:solidFill>
                <a:latin typeface="Calibri" panose="020F0502020204030204"/>
                <a:ea typeface="+mn-ea"/>
                <a:cs typeface="+mn-cs"/>
              </a:rPr>
              <a:t>Beverly James, July 8, 2024</a:t>
            </a:r>
          </a:p>
        </p:txBody>
      </p:sp>
      <p:sp>
        <p:nvSpPr>
          <p:cNvPr id="5" name="Slide Number Placeholder 4">
            <a:extLst>
              <a:ext uri="{FF2B5EF4-FFF2-40B4-BE49-F238E27FC236}">
                <a16:creationId xmlns:a16="http://schemas.microsoft.com/office/drawing/2014/main" id="{B3F029C6-9660-15E1-F86A-2338188C7FA8}"/>
              </a:ext>
            </a:extLst>
          </p:cNvPr>
          <p:cNvSpPr>
            <a:spLocks noGrp="1"/>
          </p:cNvSpPr>
          <p:nvPr>
            <p:ph type="sldNum" sz="quarter" idx="12"/>
          </p:nvPr>
        </p:nvSpPr>
        <p:spPr/>
        <p:txBody>
          <a:bodyPr/>
          <a:lstStyle/>
          <a:p>
            <a:fld id="{1046DC70-0849-7448-AD3A-8FDFC80E2319}" type="slidenum">
              <a:rPr lang="en-US" smtClean="0"/>
              <a:pPr/>
              <a:t>30</a:t>
            </a:fld>
            <a:endParaRPr lang="en-US" dirty="0"/>
          </a:p>
        </p:txBody>
      </p:sp>
    </p:spTree>
    <p:extLst>
      <p:ext uri="{BB962C8B-B14F-4D97-AF65-F5344CB8AC3E}">
        <p14:creationId xmlns:p14="http://schemas.microsoft.com/office/powerpoint/2010/main" val="129946476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1727E4-C25A-5348-B3D1-700B796CD306}"/>
              </a:ext>
            </a:extLst>
          </p:cNvPr>
          <p:cNvSpPr>
            <a:spLocks noGrp="1"/>
          </p:cNvSpPr>
          <p:nvPr>
            <p:ph type="title"/>
          </p:nvPr>
        </p:nvSpPr>
        <p:spPr/>
        <p:txBody>
          <a:bodyPr/>
          <a:lstStyle/>
          <a:p>
            <a:r>
              <a:rPr lang="en-US" b="1" spc="-150" dirty="0">
                <a:solidFill>
                  <a:schemeClr val="accent2"/>
                </a:solidFill>
                <a:latin typeface="Times New Roman" panose="02020603050405020304" pitchFamily="18" charset="0"/>
                <a:cs typeface="Times New Roman" panose="02020603050405020304" pitchFamily="18" charset="0"/>
              </a:rPr>
              <a:t>Tactics: Goal #3</a:t>
            </a:r>
            <a:endParaRPr lang="en-US" dirty="0">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1755CD72-75E9-DF4B-AB16-4660E1839639}"/>
              </a:ext>
            </a:extLst>
          </p:cNvPr>
          <p:cNvSpPr>
            <a:spLocks noGrp="1"/>
          </p:cNvSpPr>
          <p:nvPr>
            <p:ph idx="1"/>
          </p:nvPr>
        </p:nvSpPr>
        <p:spPr/>
        <p:txBody>
          <a:bodyPr>
            <a:normAutofit fontScale="92500" lnSpcReduction="20000"/>
          </a:bodyPr>
          <a:lstStyle/>
          <a:p>
            <a:pPr marL="0" indent="0">
              <a:lnSpc>
                <a:spcPct val="150000"/>
              </a:lnSpc>
              <a:spcAft>
                <a:spcPts val="600"/>
              </a:spcAft>
              <a:buNone/>
            </a:pPr>
            <a:r>
              <a:rPr lang="en-US" sz="1800" b="1" dirty="0">
                <a:solidFill>
                  <a:schemeClr val="accent6"/>
                </a:solidFill>
                <a:latin typeface="Times New Roman" panose="02020603050405020304" pitchFamily="18" charset="0"/>
                <a:cs typeface="Times New Roman" panose="02020603050405020304" pitchFamily="18" charset="0"/>
              </a:rPr>
              <a:t>Traditional Media:</a:t>
            </a:r>
          </a:p>
          <a:p>
            <a:pPr>
              <a:lnSpc>
                <a:spcPct val="150000"/>
              </a:lnSpc>
              <a:spcAft>
                <a:spcPts val="600"/>
              </a:spcAft>
            </a:pPr>
            <a:r>
              <a:rPr lang="en-US" sz="1800" dirty="0">
                <a:solidFill>
                  <a:schemeClr val="accent6"/>
                </a:solidFill>
                <a:latin typeface="Times New Roman" panose="02020603050405020304" pitchFamily="18" charset="0"/>
                <a:cs typeface="Times New Roman" panose="02020603050405020304" pitchFamily="18" charset="0"/>
              </a:rPr>
              <a:t>Write stories for web-based and print publications on why donors give and how students are impacted. </a:t>
            </a:r>
          </a:p>
          <a:p>
            <a:pPr>
              <a:lnSpc>
                <a:spcPct val="150000"/>
              </a:lnSpc>
              <a:spcAft>
                <a:spcPts val="600"/>
              </a:spcAft>
            </a:pPr>
            <a:r>
              <a:rPr lang="en-US" sz="1800" dirty="0">
                <a:solidFill>
                  <a:schemeClr val="accent6"/>
                </a:solidFill>
                <a:latin typeface="Times New Roman" panose="02020603050405020304" pitchFamily="18" charset="0"/>
                <a:cs typeface="Times New Roman" panose="02020603050405020304" pitchFamily="18" charset="0"/>
              </a:rPr>
              <a:t>Create a “Where are they Now?” series of short stories on how donor gifts impacted a department, student, faculty, UDC facility, etc.</a:t>
            </a:r>
          </a:p>
          <a:p>
            <a:pPr>
              <a:lnSpc>
                <a:spcPct val="150000"/>
              </a:lnSpc>
              <a:spcAft>
                <a:spcPts val="600"/>
              </a:spcAft>
            </a:pPr>
            <a:r>
              <a:rPr lang="en-US" sz="1800" dirty="0">
                <a:solidFill>
                  <a:schemeClr val="accent6"/>
                </a:solidFill>
                <a:latin typeface="Times New Roman" panose="02020603050405020304" pitchFamily="18" charset="0"/>
                <a:cs typeface="Times New Roman" panose="02020603050405020304" pitchFamily="18" charset="0"/>
              </a:rPr>
              <a:t>Create content for brochures, with QR codes to link to stories from mobile devices.</a:t>
            </a:r>
          </a:p>
          <a:p>
            <a:pPr>
              <a:lnSpc>
                <a:spcPct val="150000"/>
              </a:lnSpc>
              <a:spcAft>
                <a:spcPts val="600"/>
              </a:spcAft>
            </a:pPr>
            <a:r>
              <a:rPr lang="en-US" sz="1800" dirty="0">
                <a:solidFill>
                  <a:schemeClr val="accent6"/>
                </a:solidFill>
                <a:latin typeface="Times New Roman" panose="02020603050405020304" pitchFamily="18" charset="0"/>
                <a:cs typeface="Times New Roman" panose="02020603050405020304" pitchFamily="18" charset="0"/>
              </a:rPr>
              <a:t>Help donors, corporate, and government partners write op-eds about the importance of collaborating with UDC to create future leaders. Target trade publications.</a:t>
            </a:r>
          </a:p>
          <a:p>
            <a:pPr>
              <a:lnSpc>
                <a:spcPct val="150000"/>
              </a:lnSpc>
              <a:spcAft>
                <a:spcPts val="600"/>
              </a:spcAft>
            </a:pPr>
            <a:endParaRPr lang="en-US" sz="1800" dirty="0">
              <a:solidFill>
                <a:schemeClr val="accent6"/>
              </a:solidFill>
              <a:latin typeface="Times New Roman" panose="02020603050405020304" pitchFamily="18" charset="0"/>
              <a:cs typeface="Times New Roman" panose="02020603050405020304" pitchFamily="18" charset="0"/>
            </a:endParaRPr>
          </a:p>
          <a:p>
            <a:pPr marL="0" indent="0">
              <a:lnSpc>
                <a:spcPct val="150000"/>
              </a:lnSpc>
              <a:buNone/>
            </a:pPr>
            <a:endParaRPr lang="en-US" sz="1800" b="1" dirty="0">
              <a:solidFill>
                <a:schemeClr val="accent6"/>
              </a:solidFill>
              <a:latin typeface="Times New Roman" panose="02020603050405020304" pitchFamily="18" charset="0"/>
              <a:cs typeface="Times New Roman" panose="02020603050405020304" pitchFamily="18" charset="0"/>
            </a:endParaRPr>
          </a:p>
        </p:txBody>
      </p:sp>
      <p:sp>
        <p:nvSpPr>
          <p:cNvPr id="4" name="Footer Placeholder 3">
            <a:extLst>
              <a:ext uri="{FF2B5EF4-FFF2-40B4-BE49-F238E27FC236}">
                <a16:creationId xmlns:a16="http://schemas.microsoft.com/office/drawing/2014/main" id="{CB6DA70A-04E2-A749-8491-6D767A89E356}"/>
              </a:ext>
            </a:extLst>
          </p:cNvPr>
          <p:cNvSpPr>
            <a:spLocks noGrp="1"/>
          </p:cNvSpPr>
          <p:nvPr>
            <p:ph type="ftr" sz="quarter" idx="11"/>
          </p:nvPr>
        </p:nvSpPr>
        <p:spPr/>
        <p:txBody>
          <a:bodyPr/>
          <a:lstStyle/>
          <a:p>
            <a:r>
              <a:rPr lang="en-US" dirty="0">
                <a:latin typeface="Arial" panose="020B0604020202020204" pitchFamily="34" charset="0"/>
                <a:cs typeface="Arial" panose="020B0604020202020204" pitchFamily="34" charset="0"/>
              </a:rPr>
              <a:t>Beverly James, July 8, 2024</a:t>
            </a:r>
            <a:endParaRPr lang="en-US" b="1" dirty="0">
              <a:solidFill>
                <a:schemeClr val="accent1"/>
              </a:solidFill>
              <a:latin typeface="Arial" panose="020B0604020202020204" pitchFamily="34" charset="0"/>
              <a:cs typeface="Arial" panose="020B0604020202020204" pitchFamily="34" charset="0"/>
            </a:endParaRPr>
          </a:p>
        </p:txBody>
      </p:sp>
      <p:pic>
        <p:nvPicPr>
          <p:cNvPr id="7" name="Picture Placeholder 6" descr="A group of people at an outdoor event&#10;&#10;Description automatically generated">
            <a:extLst>
              <a:ext uri="{FF2B5EF4-FFF2-40B4-BE49-F238E27FC236}">
                <a16:creationId xmlns:a16="http://schemas.microsoft.com/office/drawing/2014/main" id="{7423C4BA-7C62-3059-72B7-F811F6F3B61C}"/>
              </a:ext>
            </a:extLst>
          </p:cNvPr>
          <p:cNvPicPr>
            <a:picLocks noGrp="1" noChangeAspect="1"/>
          </p:cNvPicPr>
          <p:nvPr>
            <p:ph type="pic" sz="quarter" idx="13"/>
          </p:nvPr>
        </p:nvPicPr>
        <p:blipFill>
          <a:blip r:embed="rId2">
            <a:extLst>
              <a:ext uri="{837473B0-CC2E-450A-ABE3-18F120FF3D39}">
                <a1611:picAttrSrcUrl xmlns:a1611="http://schemas.microsoft.com/office/drawing/2016/11/main" r:id="rId3"/>
              </a:ext>
            </a:extLst>
          </a:blip>
          <a:srcRect l="27142" r="27142"/>
          <a:stretch>
            <a:fillRect/>
          </a:stretch>
        </p:blipFill>
        <p:spPr/>
      </p:pic>
      <p:sp>
        <p:nvSpPr>
          <p:cNvPr id="8" name="TextBox 7">
            <a:extLst>
              <a:ext uri="{FF2B5EF4-FFF2-40B4-BE49-F238E27FC236}">
                <a16:creationId xmlns:a16="http://schemas.microsoft.com/office/drawing/2014/main" id="{DF2FA0E1-27E5-04F3-A167-819D219A4535}"/>
              </a:ext>
            </a:extLst>
          </p:cNvPr>
          <p:cNvSpPr txBox="1"/>
          <p:nvPr/>
        </p:nvSpPr>
        <p:spPr>
          <a:xfrm>
            <a:off x="7491413" y="6858000"/>
            <a:ext cx="4700587" cy="230832"/>
          </a:xfrm>
          <a:prstGeom prst="rect">
            <a:avLst/>
          </a:prstGeom>
          <a:noFill/>
        </p:spPr>
        <p:txBody>
          <a:bodyPr wrap="square" rtlCol="0">
            <a:spAutoFit/>
          </a:bodyPr>
          <a:lstStyle/>
          <a:p>
            <a:r>
              <a:rPr lang="en-US" sz="900">
                <a:hlinkClick r:id="rId3" tooltip="https://www.flickr.com/photos/oregonstateuniversity/29841517505/in/photostream/"/>
              </a:rPr>
              <a:t>This Photo</a:t>
            </a:r>
            <a:r>
              <a:rPr lang="en-US" sz="900"/>
              <a:t> by Unknown Author is licensed under </a:t>
            </a:r>
            <a:r>
              <a:rPr lang="en-US" sz="900">
                <a:hlinkClick r:id="rId4" tooltip="https://creativecommons.org/licenses/by-sa/3.0/"/>
              </a:rPr>
              <a:t>CC BY-SA</a:t>
            </a:r>
            <a:endParaRPr lang="en-US" sz="900"/>
          </a:p>
        </p:txBody>
      </p:sp>
      <p:sp>
        <p:nvSpPr>
          <p:cNvPr id="5" name="Slide Number Placeholder 4">
            <a:extLst>
              <a:ext uri="{FF2B5EF4-FFF2-40B4-BE49-F238E27FC236}">
                <a16:creationId xmlns:a16="http://schemas.microsoft.com/office/drawing/2014/main" id="{F6809E53-EA9D-9130-275D-343F004596BC}"/>
              </a:ext>
            </a:extLst>
          </p:cNvPr>
          <p:cNvSpPr>
            <a:spLocks noGrp="1"/>
          </p:cNvSpPr>
          <p:nvPr>
            <p:ph type="sldNum" sz="quarter" idx="12"/>
          </p:nvPr>
        </p:nvSpPr>
        <p:spPr/>
        <p:txBody>
          <a:bodyPr/>
          <a:lstStyle/>
          <a:p>
            <a:fld id="{1046DC70-0849-7448-AD3A-8FDFC80E2319}" type="slidenum">
              <a:rPr lang="en-US" smtClean="0"/>
              <a:pPr/>
              <a:t>31</a:t>
            </a:fld>
            <a:endParaRPr lang="en-US" dirty="0"/>
          </a:p>
        </p:txBody>
      </p:sp>
    </p:spTree>
    <p:extLst>
      <p:ext uri="{BB962C8B-B14F-4D97-AF65-F5344CB8AC3E}">
        <p14:creationId xmlns:p14="http://schemas.microsoft.com/office/powerpoint/2010/main" val="246492454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E0D6AE-C627-9447-EF42-5ED4003EB39C}"/>
              </a:ext>
            </a:extLst>
          </p:cNvPr>
          <p:cNvSpPr>
            <a:spLocks noGrp="1"/>
          </p:cNvSpPr>
          <p:nvPr>
            <p:ph type="title"/>
          </p:nvPr>
        </p:nvSpPr>
        <p:spPr/>
        <p:txBody>
          <a:bodyPr/>
          <a:lstStyle/>
          <a:p>
            <a:r>
              <a:rPr lang="en-US" b="1" spc="-150" dirty="0">
                <a:solidFill>
                  <a:schemeClr val="accent2"/>
                </a:solidFill>
                <a:latin typeface="Arial" panose="020B0604020202020204" pitchFamily="34" charset="0"/>
                <a:cs typeface="Arial" panose="020B0604020202020204" pitchFamily="34" charset="0"/>
              </a:rPr>
              <a:t>Benchmarks: Goal #3</a:t>
            </a:r>
            <a:endParaRPr lang="en-US" dirty="0"/>
          </a:p>
        </p:txBody>
      </p:sp>
      <p:sp>
        <p:nvSpPr>
          <p:cNvPr id="3" name="Content Placeholder 2">
            <a:extLst>
              <a:ext uri="{FF2B5EF4-FFF2-40B4-BE49-F238E27FC236}">
                <a16:creationId xmlns:a16="http://schemas.microsoft.com/office/drawing/2014/main" id="{62BC7797-CF2E-5EAD-DB4E-21CE72B6A75E}"/>
              </a:ext>
            </a:extLst>
          </p:cNvPr>
          <p:cNvSpPr>
            <a:spLocks noGrp="1"/>
          </p:cNvSpPr>
          <p:nvPr>
            <p:ph idx="1"/>
          </p:nvPr>
        </p:nvSpPr>
        <p:spPr/>
        <p:txBody>
          <a:bodyPr/>
          <a:lstStyle/>
          <a:p>
            <a:pPr lvl="0">
              <a:lnSpc>
                <a:spcPct val="150000"/>
              </a:lnSpc>
              <a:spcAft>
                <a:spcPts val="600"/>
              </a:spcAft>
            </a:pPr>
            <a:r>
              <a:rPr lang="en-US" sz="2800" dirty="0">
                <a:solidFill>
                  <a:schemeClr val="accent6"/>
                </a:solidFill>
                <a:latin typeface="Times New Roman" panose="02020603050405020304" pitchFamily="18" charset="0"/>
                <a:cs typeface="Times New Roman" panose="02020603050405020304" pitchFamily="18" charset="0"/>
              </a:rPr>
              <a:t>Reach fundraising goals and event attendance goals for 175</a:t>
            </a:r>
            <a:r>
              <a:rPr lang="en-US" sz="2800" baseline="30000" dirty="0">
                <a:solidFill>
                  <a:schemeClr val="accent6"/>
                </a:solidFill>
                <a:latin typeface="Times New Roman" panose="02020603050405020304" pitchFamily="18" charset="0"/>
                <a:cs typeface="Times New Roman" panose="02020603050405020304" pitchFamily="18" charset="0"/>
              </a:rPr>
              <a:t>th</a:t>
            </a:r>
            <a:r>
              <a:rPr lang="en-US" sz="2800" dirty="0">
                <a:solidFill>
                  <a:schemeClr val="accent6"/>
                </a:solidFill>
                <a:latin typeface="Times New Roman" panose="02020603050405020304" pitchFamily="18" charset="0"/>
                <a:cs typeface="Times New Roman" panose="02020603050405020304" pitchFamily="18" charset="0"/>
              </a:rPr>
              <a:t> anniversary.</a:t>
            </a:r>
          </a:p>
          <a:p>
            <a:pPr lvl="0">
              <a:lnSpc>
                <a:spcPct val="150000"/>
              </a:lnSpc>
              <a:spcAft>
                <a:spcPts val="600"/>
              </a:spcAft>
            </a:pPr>
            <a:r>
              <a:rPr lang="en-US" sz="2800" dirty="0">
                <a:solidFill>
                  <a:schemeClr val="accent6"/>
                </a:solidFill>
                <a:latin typeface="Times New Roman" panose="02020603050405020304" pitchFamily="18" charset="0"/>
                <a:cs typeface="Times New Roman" panose="02020603050405020304" pitchFamily="18" charset="0"/>
              </a:rPr>
              <a:t>25% increase in attendance at student, athletic, faculty, and staff events.</a:t>
            </a:r>
          </a:p>
          <a:p>
            <a:pPr lvl="0">
              <a:lnSpc>
                <a:spcPct val="150000"/>
              </a:lnSpc>
              <a:spcAft>
                <a:spcPts val="600"/>
              </a:spcAft>
            </a:pPr>
            <a:r>
              <a:rPr lang="en-US" sz="2800" dirty="0">
                <a:solidFill>
                  <a:schemeClr val="accent6"/>
                </a:solidFill>
                <a:latin typeface="Times New Roman" panose="02020603050405020304" pitchFamily="18" charset="0"/>
                <a:cs typeface="Times New Roman" panose="02020603050405020304" pitchFamily="18" charset="0"/>
              </a:rPr>
              <a:t>20% increase in faculty and staff development programs.</a:t>
            </a:r>
            <a:endParaRPr lang="en-US" dirty="0">
              <a:solidFill>
                <a:schemeClr val="accent6"/>
              </a:solidFill>
              <a:latin typeface="Times New Roman" panose="02020603050405020304" pitchFamily="18" charset="0"/>
              <a:cs typeface="Times New Roman" panose="02020603050405020304" pitchFamily="18" charset="0"/>
            </a:endParaRPr>
          </a:p>
          <a:p>
            <a:endParaRPr lang="en-US" dirty="0"/>
          </a:p>
        </p:txBody>
      </p:sp>
      <p:sp>
        <p:nvSpPr>
          <p:cNvPr id="4" name="Footer Placeholder 3">
            <a:extLst>
              <a:ext uri="{FF2B5EF4-FFF2-40B4-BE49-F238E27FC236}">
                <a16:creationId xmlns:a16="http://schemas.microsoft.com/office/drawing/2014/main" id="{4B258AC9-A40F-5AD1-17F0-AC493CABC357}"/>
              </a:ext>
            </a:extLst>
          </p:cNvPr>
          <p:cNvSpPr>
            <a:spLocks noGrp="1"/>
          </p:cNvSpPr>
          <p:nvPr>
            <p:ph type="ftr" sz="quarter" idx="11"/>
          </p:nvPr>
        </p:nvSpPr>
        <p:spPr/>
        <p:txBody>
          <a:bodyPr/>
          <a:lstStyle/>
          <a:p>
            <a:r>
              <a:rPr lang="en-US">
                <a:latin typeface="Arial" panose="020B0604020202020204" pitchFamily="34" charset="0"/>
                <a:cs typeface="Arial" panose="020B0604020202020204" pitchFamily="34" charset="0"/>
              </a:rPr>
              <a:t>Beverly James, July 8, 2024</a:t>
            </a:r>
            <a:endParaRPr lang="en-US" b="1" dirty="0">
              <a:solidFill>
                <a:schemeClr val="accent1"/>
              </a:solidFill>
              <a:latin typeface="Arial" panose="020B0604020202020204" pitchFamily="34" charset="0"/>
              <a:cs typeface="Arial" panose="020B0604020202020204" pitchFamily="34" charset="0"/>
            </a:endParaRPr>
          </a:p>
        </p:txBody>
      </p:sp>
      <p:sp>
        <p:nvSpPr>
          <p:cNvPr id="5" name="Slide Number Placeholder 4">
            <a:extLst>
              <a:ext uri="{FF2B5EF4-FFF2-40B4-BE49-F238E27FC236}">
                <a16:creationId xmlns:a16="http://schemas.microsoft.com/office/drawing/2014/main" id="{A8926351-05FC-59B8-923C-BA787F1C8888}"/>
              </a:ext>
            </a:extLst>
          </p:cNvPr>
          <p:cNvSpPr>
            <a:spLocks noGrp="1"/>
          </p:cNvSpPr>
          <p:nvPr>
            <p:ph type="sldNum" sz="quarter" idx="12"/>
          </p:nvPr>
        </p:nvSpPr>
        <p:spPr/>
        <p:txBody>
          <a:bodyPr/>
          <a:lstStyle/>
          <a:p>
            <a:fld id="{1046DC70-0849-7448-AD3A-8FDFC80E2319}" type="slidenum">
              <a:rPr lang="en-US" smtClean="0"/>
              <a:pPr/>
              <a:t>32</a:t>
            </a:fld>
            <a:endParaRPr lang="en-US" dirty="0"/>
          </a:p>
        </p:txBody>
      </p:sp>
    </p:spTree>
    <p:extLst>
      <p:ext uri="{BB962C8B-B14F-4D97-AF65-F5344CB8AC3E}">
        <p14:creationId xmlns:p14="http://schemas.microsoft.com/office/powerpoint/2010/main" val="401833543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2B97F24A-32CE-4C1C-A50D-3016B394D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ABE78A7-F09F-8045-9459-3771AFBB0CAD}"/>
              </a:ext>
            </a:extLst>
          </p:cNvPr>
          <p:cNvSpPr>
            <a:spLocks noGrp="1"/>
          </p:cNvSpPr>
          <p:nvPr>
            <p:ph type="title"/>
          </p:nvPr>
        </p:nvSpPr>
        <p:spPr>
          <a:xfrm>
            <a:off x="630936" y="639520"/>
            <a:ext cx="3429000" cy="1719072"/>
          </a:xfrm>
        </p:spPr>
        <p:txBody>
          <a:bodyPr anchor="b">
            <a:normAutofit/>
          </a:bodyPr>
          <a:lstStyle/>
          <a:p>
            <a:r>
              <a:rPr lang="en-US" sz="3800" b="1" spc="-150">
                <a:latin typeface="Times New Roman" panose="02020603050405020304" pitchFamily="18" charset="0"/>
                <a:cs typeface="Times New Roman" panose="02020603050405020304" pitchFamily="18" charset="0"/>
              </a:rPr>
              <a:t>Communication Methods</a:t>
            </a:r>
            <a:endParaRPr lang="en-US" sz="3800">
              <a:latin typeface="Times New Roman" panose="02020603050405020304" pitchFamily="18" charset="0"/>
              <a:cs typeface="Times New Roman" panose="02020603050405020304" pitchFamily="18" charset="0"/>
            </a:endParaRPr>
          </a:p>
        </p:txBody>
      </p:sp>
      <p:sp>
        <p:nvSpPr>
          <p:cNvPr id="15" name="sketch line">
            <a:extLst>
              <a:ext uri="{FF2B5EF4-FFF2-40B4-BE49-F238E27FC236}">
                <a16:creationId xmlns:a16="http://schemas.microsoft.com/office/drawing/2014/main" id="{6357EC4F-235E-4222-A36F-C7878ACE37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573756"/>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1EB3577F-E66E-8F41-9579-1C5D025EBE9B}"/>
              </a:ext>
            </a:extLst>
          </p:cNvPr>
          <p:cNvSpPr>
            <a:spLocks noGrp="1"/>
          </p:cNvSpPr>
          <p:nvPr>
            <p:ph idx="1"/>
          </p:nvPr>
        </p:nvSpPr>
        <p:spPr>
          <a:xfrm>
            <a:off x="630936" y="2807208"/>
            <a:ext cx="3429000" cy="3410712"/>
          </a:xfrm>
        </p:spPr>
        <p:txBody>
          <a:bodyPr anchor="t">
            <a:normAutofit/>
          </a:bodyPr>
          <a:lstStyle/>
          <a:p>
            <a:pPr>
              <a:spcAft>
                <a:spcPts val="600"/>
              </a:spcAft>
              <a:buClr>
                <a:srgbClr val="EFBD46"/>
              </a:buClr>
            </a:pPr>
            <a:r>
              <a:rPr lang="en-US" sz="2200" dirty="0">
                <a:latin typeface="Times New Roman" panose="02020603050405020304" pitchFamily="18" charset="0"/>
                <a:cs typeface="Times New Roman" panose="02020603050405020304" pitchFamily="18" charset="0"/>
              </a:rPr>
              <a:t>Online Presence: UDC Website</a:t>
            </a:r>
          </a:p>
          <a:p>
            <a:pPr lvl="0">
              <a:spcAft>
                <a:spcPts val="600"/>
              </a:spcAft>
              <a:buClr>
                <a:srgbClr val="EFBD46"/>
              </a:buClr>
            </a:pPr>
            <a:r>
              <a:rPr lang="en-US" sz="2200" dirty="0">
                <a:latin typeface="Times New Roman" panose="02020603050405020304" pitchFamily="18" charset="0"/>
                <a:cs typeface="Times New Roman" panose="02020603050405020304" pitchFamily="18" charset="0"/>
              </a:rPr>
              <a:t>Media Relations: Press releases, op-eds</a:t>
            </a:r>
          </a:p>
          <a:p>
            <a:pPr lvl="0">
              <a:spcAft>
                <a:spcPts val="600"/>
              </a:spcAft>
              <a:buClr>
                <a:srgbClr val="EFBD46"/>
              </a:buClr>
            </a:pPr>
            <a:r>
              <a:rPr lang="en-US" sz="2200" dirty="0">
                <a:latin typeface="Times New Roman" panose="02020603050405020304" pitchFamily="18" charset="0"/>
                <a:cs typeface="Times New Roman" panose="02020603050405020304" pitchFamily="18" charset="0"/>
              </a:rPr>
              <a:t>Storytelling</a:t>
            </a:r>
          </a:p>
          <a:p>
            <a:pPr lvl="0">
              <a:spcAft>
                <a:spcPts val="600"/>
              </a:spcAft>
              <a:buClr>
                <a:srgbClr val="EFBD46"/>
              </a:buClr>
            </a:pPr>
            <a:r>
              <a:rPr lang="en-US" sz="2200" dirty="0">
                <a:latin typeface="Times New Roman" panose="02020603050405020304" pitchFamily="18" charset="0"/>
                <a:cs typeface="Times New Roman" panose="02020603050405020304" pitchFamily="18" charset="0"/>
              </a:rPr>
              <a:t>Social Media</a:t>
            </a:r>
          </a:p>
          <a:p>
            <a:pPr lvl="0">
              <a:spcAft>
                <a:spcPts val="600"/>
              </a:spcAft>
              <a:buClr>
                <a:srgbClr val="EFBD46"/>
              </a:buClr>
            </a:pPr>
            <a:r>
              <a:rPr lang="en-US" sz="2200" dirty="0">
                <a:latin typeface="Times New Roman" panose="02020603050405020304" pitchFamily="18" charset="0"/>
                <a:cs typeface="Times New Roman" panose="02020603050405020304" pitchFamily="18" charset="0"/>
              </a:rPr>
              <a:t>Public Relations: Events</a:t>
            </a:r>
          </a:p>
          <a:p>
            <a:pPr lvl="0">
              <a:spcAft>
                <a:spcPts val="600"/>
              </a:spcAft>
              <a:buClr>
                <a:srgbClr val="EFBD46"/>
              </a:buClr>
            </a:pPr>
            <a:r>
              <a:rPr lang="en-US" sz="2200" dirty="0">
                <a:latin typeface="Times New Roman" panose="02020603050405020304" pitchFamily="18" charset="0"/>
                <a:cs typeface="Times New Roman" panose="02020603050405020304" pitchFamily="18" charset="0"/>
              </a:rPr>
              <a:t>Word of Mouth</a:t>
            </a:r>
            <a:endParaRPr lang="en-US" sz="2200" dirty="0"/>
          </a:p>
        </p:txBody>
      </p:sp>
      <p:pic>
        <p:nvPicPr>
          <p:cNvPr id="8" name="Picture 7" descr="A person in a suit and tie&#10;&#10;Description automatically generated">
            <a:extLst>
              <a:ext uri="{FF2B5EF4-FFF2-40B4-BE49-F238E27FC236}">
                <a16:creationId xmlns:a16="http://schemas.microsoft.com/office/drawing/2014/main" id="{1390C71E-A838-E361-E7AE-4FBC371973AB}"/>
              </a:ext>
            </a:extLst>
          </p:cNvPr>
          <p:cNvPicPr>
            <a:picLocks noChangeAspect="1"/>
          </p:cNvPicPr>
          <p:nvPr/>
        </p:nvPicPr>
        <p:blipFill>
          <a:blip r:embed="rId2"/>
          <a:stretch>
            <a:fillRect/>
          </a:stretch>
        </p:blipFill>
        <p:spPr>
          <a:xfrm>
            <a:off x="4654296" y="1487329"/>
            <a:ext cx="6903720" cy="3883342"/>
          </a:xfrm>
          <a:prstGeom prst="rect">
            <a:avLst/>
          </a:prstGeom>
        </p:spPr>
      </p:pic>
      <p:sp>
        <p:nvSpPr>
          <p:cNvPr id="4" name="Footer Placeholder 3">
            <a:extLst>
              <a:ext uri="{FF2B5EF4-FFF2-40B4-BE49-F238E27FC236}">
                <a16:creationId xmlns:a16="http://schemas.microsoft.com/office/drawing/2014/main" id="{63EB7F73-9776-974B-AEAC-D1EF800597EA}"/>
              </a:ext>
            </a:extLst>
          </p:cNvPr>
          <p:cNvSpPr>
            <a:spLocks noGrp="1"/>
          </p:cNvSpPr>
          <p:nvPr>
            <p:ph type="ftr" sz="quarter" idx="11"/>
          </p:nvPr>
        </p:nvSpPr>
        <p:spPr>
          <a:xfrm>
            <a:off x="4038600" y="6356350"/>
            <a:ext cx="4114800" cy="365125"/>
          </a:xfrm>
        </p:spPr>
        <p:txBody>
          <a:bodyPr>
            <a:normAutofit/>
          </a:bodyPr>
          <a:lstStyle/>
          <a:p>
            <a:pPr>
              <a:spcAft>
                <a:spcPts val="600"/>
              </a:spcAft>
            </a:pPr>
            <a:r>
              <a:rPr lang="en-US">
                <a:latin typeface="Arial" panose="020B0604020202020204" pitchFamily="34" charset="0"/>
                <a:cs typeface="Arial" panose="020B0604020202020204" pitchFamily="34" charset="0"/>
              </a:rPr>
              <a:t>Beverly James, July 8, 2024</a:t>
            </a:r>
            <a:endParaRPr lang="en-US" b="1">
              <a:latin typeface="Arial" panose="020B0604020202020204" pitchFamily="34" charset="0"/>
              <a:cs typeface="Arial" panose="020B0604020202020204" pitchFamily="34" charset="0"/>
            </a:endParaRPr>
          </a:p>
        </p:txBody>
      </p:sp>
      <p:sp>
        <p:nvSpPr>
          <p:cNvPr id="5" name="Slide Number Placeholder 4">
            <a:extLst>
              <a:ext uri="{FF2B5EF4-FFF2-40B4-BE49-F238E27FC236}">
                <a16:creationId xmlns:a16="http://schemas.microsoft.com/office/drawing/2014/main" id="{DFFF6C85-3343-DEC1-2A59-05743D6A98EF}"/>
              </a:ext>
            </a:extLst>
          </p:cNvPr>
          <p:cNvSpPr>
            <a:spLocks noGrp="1"/>
          </p:cNvSpPr>
          <p:nvPr>
            <p:ph type="sldNum" sz="quarter" idx="12"/>
          </p:nvPr>
        </p:nvSpPr>
        <p:spPr>
          <a:xfrm>
            <a:off x="8610600" y="6356350"/>
            <a:ext cx="2743200" cy="365125"/>
          </a:xfrm>
        </p:spPr>
        <p:txBody>
          <a:bodyPr>
            <a:normAutofit/>
          </a:bodyPr>
          <a:lstStyle/>
          <a:p>
            <a:pPr>
              <a:spcAft>
                <a:spcPts val="600"/>
              </a:spcAft>
            </a:pPr>
            <a:fld id="{1046DC70-0849-7448-AD3A-8FDFC80E2319}" type="slidenum">
              <a:rPr lang="en-US" smtClean="0"/>
              <a:pPr>
                <a:spcAft>
                  <a:spcPts val="600"/>
                </a:spcAft>
              </a:pPr>
              <a:t>33</a:t>
            </a:fld>
            <a:endParaRPr lang="en-US"/>
          </a:p>
        </p:txBody>
      </p:sp>
    </p:spTree>
    <p:extLst>
      <p:ext uri="{BB962C8B-B14F-4D97-AF65-F5344CB8AC3E}">
        <p14:creationId xmlns:p14="http://schemas.microsoft.com/office/powerpoint/2010/main" val="368855100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BE78A7-F09F-8045-9459-3771AFBB0CAD}"/>
              </a:ext>
            </a:extLst>
          </p:cNvPr>
          <p:cNvSpPr>
            <a:spLocks noGrp="1"/>
          </p:cNvSpPr>
          <p:nvPr>
            <p:ph type="title"/>
          </p:nvPr>
        </p:nvSpPr>
        <p:spPr>
          <a:xfrm>
            <a:off x="838200" y="365126"/>
            <a:ext cx="10515600" cy="1166210"/>
          </a:xfrm>
        </p:spPr>
        <p:txBody>
          <a:bodyPr/>
          <a:lstStyle/>
          <a:p>
            <a:r>
              <a:rPr lang="en-US" b="1" spc="-150" dirty="0">
                <a:latin typeface="Arial" panose="020B0604020202020204" pitchFamily="34" charset="0"/>
                <a:cs typeface="Arial" panose="020B0604020202020204" pitchFamily="34" charset="0"/>
              </a:rPr>
              <a:t>Team Member Roles, Deliverables</a:t>
            </a:r>
            <a:endParaRPr lang="en-US" dirty="0"/>
          </a:p>
        </p:txBody>
      </p:sp>
      <p:sp>
        <p:nvSpPr>
          <p:cNvPr id="3" name="Content Placeholder 2">
            <a:extLst>
              <a:ext uri="{FF2B5EF4-FFF2-40B4-BE49-F238E27FC236}">
                <a16:creationId xmlns:a16="http://schemas.microsoft.com/office/drawing/2014/main" id="{1EB3577F-E66E-8F41-9579-1C5D025EBE9B}"/>
              </a:ext>
            </a:extLst>
          </p:cNvPr>
          <p:cNvSpPr>
            <a:spLocks noGrp="1"/>
          </p:cNvSpPr>
          <p:nvPr>
            <p:ph idx="1"/>
          </p:nvPr>
        </p:nvSpPr>
        <p:spPr>
          <a:xfrm>
            <a:off x="838200" y="1394700"/>
            <a:ext cx="10515600" cy="4648748"/>
          </a:xfrm>
        </p:spPr>
        <p:txBody>
          <a:bodyPr>
            <a:noAutofit/>
          </a:bodyPr>
          <a:lstStyle/>
          <a:p>
            <a:pPr lvl="0">
              <a:buClr>
                <a:srgbClr val="EFBD46"/>
              </a:buClr>
            </a:pPr>
            <a:r>
              <a:rPr lang="en-US" sz="1600" b="1" dirty="0">
                <a:solidFill>
                  <a:schemeClr val="accent6"/>
                </a:solidFill>
                <a:latin typeface="Times New Roman" panose="02020603050405020304" pitchFamily="18" charset="0"/>
                <a:cs typeface="Times New Roman" panose="02020603050405020304" pitchFamily="18" charset="0"/>
              </a:rPr>
              <a:t>Director of Media Relations: </a:t>
            </a:r>
            <a:r>
              <a:rPr lang="en-US" sz="1600" dirty="0">
                <a:solidFill>
                  <a:schemeClr val="accent6"/>
                </a:solidFill>
                <a:latin typeface="Times New Roman" panose="02020603050405020304" pitchFamily="18" charset="0"/>
                <a:cs typeface="Times New Roman" panose="02020603050405020304" pitchFamily="18" charset="0"/>
              </a:rPr>
              <a:t>Coordinates all external content and creates communications plan to include expectations for quantity and quality of press releases, some op-eds, and pitches.</a:t>
            </a:r>
          </a:p>
          <a:p>
            <a:pPr lvl="0">
              <a:buClr>
                <a:srgbClr val="EFBD46"/>
              </a:buClr>
            </a:pPr>
            <a:r>
              <a:rPr lang="en-US" sz="1600" b="1" dirty="0">
                <a:solidFill>
                  <a:schemeClr val="accent6"/>
                </a:solidFill>
                <a:latin typeface="Times New Roman" panose="02020603050405020304" pitchFamily="18" charset="0"/>
                <a:cs typeface="Times New Roman" panose="02020603050405020304" pitchFamily="18" charset="0"/>
              </a:rPr>
              <a:t>Media Relations Specialist: </a:t>
            </a:r>
            <a:r>
              <a:rPr lang="en-US" sz="1600" dirty="0">
                <a:solidFill>
                  <a:schemeClr val="accent6"/>
                </a:solidFill>
                <a:latin typeface="Times New Roman" panose="02020603050405020304" pitchFamily="18" charset="0"/>
                <a:cs typeface="Times New Roman" panose="02020603050405020304" pitchFamily="18" charset="0"/>
              </a:rPr>
              <a:t>Writes content for press releases, websites, and newsletters. Focuses on storytelling.</a:t>
            </a:r>
          </a:p>
          <a:p>
            <a:pPr lvl="0">
              <a:buClr>
                <a:srgbClr val="EFBD46"/>
              </a:buClr>
            </a:pPr>
            <a:r>
              <a:rPr lang="en-US" sz="1600" b="1" dirty="0">
                <a:solidFill>
                  <a:schemeClr val="accent6"/>
                </a:solidFill>
                <a:latin typeface="Times New Roman" panose="02020603050405020304" pitchFamily="18" charset="0"/>
                <a:cs typeface="Times New Roman" panose="02020603050405020304" pitchFamily="18" charset="0"/>
              </a:rPr>
              <a:t>Marketing Specialist: </a:t>
            </a:r>
            <a:r>
              <a:rPr lang="en-US" sz="1600" dirty="0">
                <a:solidFill>
                  <a:schemeClr val="accent6"/>
                </a:solidFill>
                <a:latin typeface="Times New Roman" panose="02020603050405020304" pitchFamily="18" charset="0"/>
                <a:cs typeface="Times New Roman" panose="02020603050405020304" pitchFamily="18" charset="0"/>
              </a:rPr>
              <a:t>Writes marketing content for digital, social and traditional advertisement campaign.</a:t>
            </a:r>
          </a:p>
          <a:p>
            <a:pPr>
              <a:buClr>
                <a:srgbClr val="EFBD46"/>
              </a:buClr>
            </a:pPr>
            <a:r>
              <a:rPr lang="en-US" sz="1600" b="1" dirty="0">
                <a:solidFill>
                  <a:schemeClr val="accent6"/>
                </a:solidFill>
                <a:latin typeface="Times New Roman" panose="02020603050405020304" pitchFamily="18" charset="0"/>
                <a:cs typeface="Times New Roman" panose="02020603050405020304" pitchFamily="18" charset="0"/>
              </a:rPr>
              <a:t>Social Media Specialist: </a:t>
            </a:r>
            <a:r>
              <a:rPr lang="en-US" sz="1600" dirty="0">
                <a:solidFill>
                  <a:schemeClr val="accent6"/>
                </a:solidFill>
                <a:latin typeface="Times New Roman" panose="02020603050405020304" pitchFamily="18" charset="0"/>
                <a:cs typeface="Times New Roman" panose="02020603050405020304" pitchFamily="18" charset="0"/>
              </a:rPr>
              <a:t>Creates all social media content for main website and major web program pages, using </a:t>
            </a:r>
            <a:r>
              <a:rPr lang="en-US" sz="1600" b="0" i="0" dirty="0">
                <a:solidFill>
                  <a:schemeClr val="accent6"/>
                </a:solidFill>
                <a:effectLst/>
                <a:latin typeface="Times New Roman" panose="02020603050405020304" pitchFamily="18" charset="0"/>
                <a:cs typeface="Times New Roman" panose="02020603050405020304" pitchFamily="18" charset="0"/>
              </a:rPr>
              <a:t>SEO best practices to ensure web pages and social media posts rank high in searches.</a:t>
            </a:r>
            <a:r>
              <a:rPr lang="en-US" sz="1600" dirty="0">
                <a:solidFill>
                  <a:schemeClr val="accent6"/>
                </a:solidFill>
                <a:latin typeface="Times New Roman" panose="02020603050405020304" pitchFamily="18" charset="0"/>
                <a:cs typeface="Times New Roman" panose="02020603050405020304" pitchFamily="18" charset="0"/>
              </a:rPr>
              <a:t> Delivers weekly and monthly reports.</a:t>
            </a:r>
          </a:p>
          <a:p>
            <a:pPr lvl="0">
              <a:buClr>
                <a:srgbClr val="EFBD46"/>
              </a:buClr>
            </a:pPr>
            <a:r>
              <a:rPr lang="en-US" sz="1600" b="1" dirty="0">
                <a:solidFill>
                  <a:schemeClr val="accent6"/>
                </a:solidFill>
                <a:latin typeface="Times New Roman" panose="02020603050405020304" pitchFamily="18" charset="0"/>
                <a:cs typeface="Times New Roman" panose="02020603050405020304" pitchFamily="18" charset="0"/>
              </a:rPr>
              <a:t>Graphic Designer: </a:t>
            </a:r>
            <a:r>
              <a:rPr lang="en-US" sz="1600" dirty="0">
                <a:solidFill>
                  <a:schemeClr val="accent6"/>
                </a:solidFill>
                <a:latin typeface="Times New Roman" panose="02020603050405020304" pitchFamily="18" charset="0"/>
                <a:cs typeface="Times New Roman" panose="02020603050405020304" pitchFamily="18" charset="0"/>
              </a:rPr>
              <a:t>Creates all collateral for UDC digital/social, traditional marketing and communications initiatives, including print products.</a:t>
            </a:r>
          </a:p>
          <a:p>
            <a:pPr lvl="0">
              <a:buClr>
                <a:srgbClr val="EFBD46"/>
              </a:buClr>
            </a:pPr>
            <a:r>
              <a:rPr lang="en-US" sz="1600" b="1" dirty="0">
                <a:solidFill>
                  <a:schemeClr val="accent6"/>
                </a:solidFill>
                <a:latin typeface="Times New Roman" panose="02020603050405020304" pitchFamily="18" charset="0"/>
                <a:cs typeface="Times New Roman" panose="02020603050405020304" pitchFamily="18" charset="0"/>
              </a:rPr>
              <a:t>Photographer</a:t>
            </a:r>
            <a:r>
              <a:rPr lang="en-US" sz="1600" dirty="0">
                <a:solidFill>
                  <a:schemeClr val="accent6"/>
                </a:solidFill>
                <a:latin typeface="Times New Roman" panose="02020603050405020304" pitchFamily="18" charset="0"/>
                <a:cs typeface="Times New Roman" panose="02020603050405020304" pitchFamily="18" charset="0"/>
              </a:rPr>
              <a:t> and </a:t>
            </a:r>
            <a:r>
              <a:rPr lang="en-US" sz="1600" b="1" dirty="0">
                <a:solidFill>
                  <a:schemeClr val="accent6"/>
                </a:solidFill>
                <a:latin typeface="Times New Roman" panose="02020603050405020304" pitchFamily="18" charset="0"/>
                <a:cs typeface="Times New Roman" panose="02020603050405020304" pitchFamily="18" charset="0"/>
              </a:rPr>
              <a:t>Videographer</a:t>
            </a:r>
          </a:p>
          <a:p>
            <a:pPr lvl="0">
              <a:buClr>
                <a:srgbClr val="EFBD46"/>
              </a:buClr>
            </a:pPr>
            <a:r>
              <a:rPr lang="en-US" sz="1600" b="1" dirty="0">
                <a:solidFill>
                  <a:schemeClr val="accent6"/>
                </a:solidFill>
                <a:latin typeface="Times New Roman" panose="02020603050405020304" pitchFamily="18" charset="0"/>
                <a:cs typeface="Times New Roman" panose="02020603050405020304" pitchFamily="18" charset="0"/>
              </a:rPr>
              <a:t>Digital/Web Designer:</a:t>
            </a:r>
            <a:r>
              <a:rPr lang="en-US" sz="1600" dirty="0">
                <a:solidFill>
                  <a:schemeClr val="accent6"/>
                </a:solidFill>
                <a:latin typeface="Times New Roman" panose="02020603050405020304" pitchFamily="18" charset="0"/>
                <a:cs typeface="Times New Roman" panose="02020603050405020304" pitchFamily="18" charset="0"/>
              </a:rPr>
              <a:t> Collaborates with AVP and consultant to help redesign/rebrand website and all digital products.</a:t>
            </a:r>
            <a:br>
              <a:rPr lang="en-US" sz="1600" dirty="0">
                <a:solidFill>
                  <a:schemeClr val="accent6"/>
                </a:solidFill>
                <a:latin typeface="Times New Roman" panose="02020603050405020304" pitchFamily="18" charset="0"/>
                <a:cs typeface="Times New Roman" panose="02020603050405020304" pitchFamily="18" charset="0"/>
              </a:rPr>
            </a:br>
            <a:endParaRPr lang="en-US" sz="1600" dirty="0">
              <a:solidFill>
                <a:schemeClr val="accent6"/>
              </a:solidFill>
            </a:endParaRPr>
          </a:p>
        </p:txBody>
      </p:sp>
      <p:sp>
        <p:nvSpPr>
          <p:cNvPr id="4" name="Footer Placeholder 3">
            <a:extLst>
              <a:ext uri="{FF2B5EF4-FFF2-40B4-BE49-F238E27FC236}">
                <a16:creationId xmlns:a16="http://schemas.microsoft.com/office/drawing/2014/main" id="{63EB7F73-9776-974B-AEAC-D1EF800597EA}"/>
              </a:ext>
            </a:extLst>
          </p:cNvPr>
          <p:cNvSpPr>
            <a:spLocks noGrp="1"/>
          </p:cNvSpPr>
          <p:nvPr>
            <p:ph type="ftr" sz="quarter" idx="11"/>
          </p:nvPr>
        </p:nvSpPr>
        <p:spPr/>
        <p:txBody>
          <a:bodyPr/>
          <a:lstStyle/>
          <a:p>
            <a:r>
              <a:rPr lang="en-US" dirty="0">
                <a:latin typeface="Arial" panose="020B0604020202020204" pitchFamily="34" charset="0"/>
                <a:cs typeface="Arial" panose="020B0604020202020204" pitchFamily="34" charset="0"/>
              </a:rPr>
              <a:t>Beverly James, July 8, 2024</a:t>
            </a:r>
            <a:endParaRPr lang="en-US" b="1" dirty="0">
              <a:solidFill>
                <a:schemeClr val="accent1"/>
              </a:solidFill>
              <a:latin typeface="Arial" panose="020B0604020202020204" pitchFamily="34" charset="0"/>
              <a:cs typeface="Arial" panose="020B0604020202020204" pitchFamily="34" charset="0"/>
            </a:endParaRPr>
          </a:p>
        </p:txBody>
      </p:sp>
      <p:sp>
        <p:nvSpPr>
          <p:cNvPr id="5" name="Slide Number Placeholder 4">
            <a:extLst>
              <a:ext uri="{FF2B5EF4-FFF2-40B4-BE49-F238E27FC236}">
                <a16:creationId xmlns:a16="http://schemas.microsoft.com/office/drawing/2014/main" id="{5D9C674B-F158-BC8B-994D-A6EE91477921}"/>
              </a:ext>
            </a:extLst>
          </p:cNvPr>
          <p:cNvSpPr>
            <a:spLocks noGrp="1"/>
          </p:cNvSpPr>
          <p:nvPr>
            <p:ph type="sldNum" sz="quarter" idx="12"/>
          </p:nvPr>
        </p:nvSpPr>
        <p:spPr/>
        <p:txBody>
          <a:bodyPr/>
          <a:lstStyle/>
          <a:p>
            <a:fld id="{1046DC70-0849-7448-AD3A-8FDFC80E2319}" type="slidenum">
              <a:rPr lang="en-US" smtClean="0"/>
              <a:pPr/>
              <a:t>34</a:t>
            </a:fld>
            <a:endParaRPr lang="en-US" dirty="0"/>
          </a:p>
        </p:txBody>
      </p:sp>
    </p:spTree>
    <p:extLst>
      <p:ext uri="{BB962C8B-B14F-4D97-AF65-F5344CB8AC3E}">
        <p14:creationId xmlns:p14="http://schemas.microsoft.com/office/powerpoint/2010/main" val="159498771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8" name="Rectangle 47">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ABE78A7-F09F-8045-9459-3771AFBB0CAD}"/>
              </a:ext>
            </a:extLst>
          </p:cNvPr>
          <p:cNvSpPr>
            <a:spLocks noGrp="1"/>
          </p:cNvSpPr>
          <p:nvPr>
            <p:ph type="title"/>
          </p:nvPr>
        </p:nvSpPr>
        <p:spPr>
          <a:xfrm>
            <a:off x="640080" y="325369"/>
            <a:ext cx="4368602" cy="1956841"/>
          </a:xfrm>
        </p:spPr>
        <p:txBody>
          <a:bodyPr anchor="b">
            <a:normAutofit/>
          </a:bodyPr>
          <a:lstStyle/>
          <a:p>
            <a:r>
              <a:rPr lang="en-US" sz="5400" b="1" spc="-150" dirty="0">
                <a:latin typeface="Times New Roman" panose="02020603050405020304" pitchFamily="18" charset="0"/>
                <a:cs typeface="Times New Roman" panose="02020603050405020304" pitchFamily="18" charset="0"/>
              </a:rPr>
              <a:t>Budgeting</a:t>
            </a:r>
            <a:endParaRPr lang="en-US" sz="5400" dirty="0">
              <a:latin typeface="Times New Roman" panose="02020603050405020304" pitchFamily="18" charset="0"/>
              <a:cs typeface="Times New Roman" panose="02020603050405020304" pitchFamily="18" charset="0"/>
            </a:endParaRPr>
          </a:p>
        </p:txBody>
      </p:sp>
      <p:sp>
        <p:nvSpPr>
          <p:cNvPr id="50"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1EB3577F-E66E-8F41-9579-1C5D025EBE9B}"/>
              </a:ext>
            </a:extLst>
          </p:cNvPr>
          <p:cNvSpPr>
            <a:spLocks noGrp="1"/>
          </p:cNvSpPr>
          <p:nvPr>
            <p:ph idx="1"/>
          </p:nvPr>
        </p:nvSpPr>
        <p:spPr>
          <a:xfrm>
            <a:off x="640080" y="2872899"/>
            <a:ext cx="4243589" cy="3320668"/>
          </a:xfrm>
        </p:spPr>
        <p:txBody>
          <a:bodyPr>
            <a:normAutofit/>
          </a:bodyPr>
          <a:lstStyle/>
          <a:p>
            <a:pPr lvl="0">
              <a:buClr>
                <a:srgbClr val="EFBD46"/>
              </a:buClr>
            </a:pPr>
            <a:r>
              <a:rPr lang="en-US" sz="2200" dirty="0">
                <a:latin typeface="Times New Roman" panose="02020603050405020304" pitchFamily="18" charset="0"/>
                <a:cs typeface="Times New Roman" panose="02020603050405020304" pitchFamily="18" charset="0"/>
              </a:rPr>
              <a:t>Salaries for additional staff</a:t>
            </a:r>
          </a:p>
          <a:p>
            <a:pPr lvl="0">
              <a:buClr>
                <a:srgbClr val="EFBD46"/>
              </a:buClr>
            </a:pPr>
            <a:r>
              <a:rPr lang="en-US" sz="2200" dirty="0">
                <a:latin typeface="Times New Roman" panose="02020603050405020304" pitchFamily="18" charset="0"/>
                <a:cs typeface="Times New Roman" panose="02020603050405020304" pitchFamily="18" charset="0"/>
              </a:rPr>
              <a:t>Annual advertising budget</a:t>
            </a:r>
          </a:p>
          <a:p>
            <a:pPr lvl="0">
              <a:buClr>
                <a:srgbClr val="EFBD46"/>
              </a:buClr>
            </a:pPr>
            <a:r>
              <a:rPr lang="en-US" sz="2200" dirty="0">
                <a:latin typeface="Times New Roman" panose="02020603050405020304" pitchFamily="18" charset="0"/>
                <a:cs typeface="Times New Roman" panose="02020603050405020304" pitchFamily="18" charset="0"/>
              </a:rPr>
              <a:t>Funding for website redesign/rebrand</a:t>
            </a:r>
          </a:p>
          <a:p>
            <a:pPr lvl="0">
              <a:buClr>
                <a:srgbClr val="EFBD46"/>
              </a:buClr>
            </a:pPr>
            <a:endParaRPr lang="en-US" sz="2200" dirty="0"/>
          </a:p>
        </p:txBody>
      </p:sp>
      <p:pic>
        <p:nvPicPr>
          <p:cNvPr id="18" name="Picture 17" descr="Man taking adhesive note from a glass wall in an office">
            <a:extLst>
              <a:ext uri="{FF2B5EF4-FFF2-40B4-BE49-F238E27FC236}">
                <a16:creationId xmlns:a16="http://schemas.microsoft.com/office/drawing/2014/main" id="{4CAF07FD-D8C1-E753-381A-8EDFEA1600EE}"/>
              </a:ext>
            </a:extLst>
          </p:cNvPr>
          <p:cNvPicPr>
            <a:picLocks noChangeAspect="1"/>
          </p:cNvPicPr>
          <p:nvPr/>
        </p:nvPicPr>
        <p:blipFill rotWithShape="1">
          <a:blip r:embed="rId3"/>
          <a:srcRect l="24407" r="8640"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4" name="Footer Placeholder 3">
            <a:extLst>
              <a:ext uri="{FF2B5EF4-FFF2-40B4-BE49-F238E27FC236}">
                <a16:creationId xmlns:a16="http://schemas.microsoft.com/office/drawing/2014/main" id="{63EB7F73-9776-974B-AEAC-D1EF800597EA}"/>
              </a:ext>
            </a:extLst>
          </p:cNvPr>
          <p:cNvSpPr>
            <a:spLocks noGrp="1"/>
          </p:cNvSpPr>
          <p:nvPr>
            <p:ph type="ftr" sz="quarter" idx="11"/>
          </p:nvPr>
        </p:nvSpPr>
        <p:spPr>
          <a:xfrm>
            <a:off x="6248400" y="6356350"/>
            <a:ext cx="4114800" cy="365125"/>
          </a:xfrm>
        </p:spPr>
        <p:txBody>
          <a:bodyPr>
            <a:normAutofit/>
          </a:bodyPr>
          <a:lstStyle/>
          <a:p>
            <a:pPr>
              <a:spcAft>
                <a:spcPts val="600"/>
              </a:spcAft>
            </a:pPr>
            <a:r>
              <a:rPr lang="en-US">
                <a:solidFill>
                  <a:srgbClr val="FFFFFF"/>
                </a:solidFill>
                <a:latin typeface="Arial" panose="020B0604020202020204" pitchFamily="34" charset="0"/>
                <a:cs typeface="Arial" panose="020B0604020202020204" pitchFamily="34" charset="0"/>
              </a:rPr>
              <a:t>Beverly James, July 8, 2024</a:t>
            </a:r>
            <a:endParaRPr lang="en-US" b="1">
              <a:solidFill>
                <a:srgbClr val="FFFFFF"/>
              </a:solidFill>
              <a:latin typeface="Arial" panose="020B0604020202020204" pitchFamily="34" charset="0"/>
              <a:cs typeface="Arial" panose="020B0604020202020204" pitchFamily="34" charset="0"/>
            </a:endParaRPr>
          </a:p>
        </p:txBody>
      </p:sp>
      <p:sp>
        <p:nvSpPr>
          <p:cNvPr id="5" name="Slide Number Placeholder 4">
            <a:extLst>
              <a:ext uri="{FF2B5EF4-FFF2-40B4-BE49-F238E27FC236}">
                <a16:creationId xmlns:a16="http://schemas.microsoft.com/office/drawing/2014/main" id="{B8598B17-DA46-EF96-BAEA-D41FB58C2617}"/>
              </a:ext>
            </a:extLst>
          </p:cNvPr>
          <p:cNvSpPr>
            <a:spLocks noGrp="1"/>
          </p:cNvSpPr>
          <p:nvPr>
            <p:ph type="sldNum" sz="quarter" idx="12"/>
          </p:nvPr>
        </p:nvSpPr>
        <p:spPr/>
        <p:txBody>
          <a:bodyPr/>
          <a:lstStyle/>
          <a:p>
            <a:fld id="{1046DC70-0849-7448-AD3A-8FDFC80E2319}" type="slidenum">
              <a:rPr lang="en-US" smtClean="0"/>
              <a:pPr/>
              <a:t>35</a:t>
            </a:fld>
            <a:endParaRPr lang="en-US" dirty="0"/>
          </a:p>
        </p:txBody>
      </p:sp>
    </p:spTree>
    <p:extLst>
      <p:ext uri="{BB962C8B-B14F-4D97-AF65-F5344CB8AC3E}">
        <p14:creationId xmlns:p14="http://schemas.microsoft.com/office/powerpoint/2010/main" val="234726425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ABE78A7-F09F-8045-9459-3771AFBB0CAD}"/>
              </a:ext>
            </a:extLst>
          </p:cNvPr>
          <p:cNvSpPr>
            <a:spLocks noGrp="1"/>
          </p:cNvSpPr>
          <p:nvPr>
            <p:ph type="title"/>
          </p:nvPr>
        </p:nvSpPr>
        <p:spPr>
          <a:xfrm>
            <a:off x="640080" y="325369"/>
            <a:ext cx="4368602" cy="1956841"/>
          </a:xfrm>
        </p:spPr>
        <p:txBody>
          <a:bodyPr anchor="b">
            <a:normAutofit/>
          </a:bodyPr>
          <a:lstStyle/>
          <a:p>
            <a:r>
              <a:rPr lang="en-US" sz="5400" b="1" spc="-150">
                <a:latin typeface="Times New Roman" panose="02020603050405020304" pitchFamily="18" charset="0"/>
                <a:cs typeface="Times New Roman" panose="02020603050405020304" pitchFamily="18" charset="0"/>
              </a:rPr>
              <a:t>Looking Ahead</a:t>
            </a:r>
            <a:endParaRPr lang="en-US" sz="5400">
              <a:latin typeface="Times New Roman" panose="02020603050405020304" pitchFamily="18" charset="0"/>
              <a:cs typeface="Times New Roman" panose="02020603050405020304" pitchFamily="18" charset="0"/>
            </a:endParaRPr>
          </a:p>
        </p:txBody>
      </p:sp>
      <p:sp>
        <p:nvSpPr>
          <p:cNvPr id="20"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1EB3577F-E66E-8F41-9579-1C5D025EBE9B}"/>
              </a:ext>
            </a:extLst>
          </p:cNvPr>
          <p:cNvSpPr>
            <a:spLocks noGrp="1"/>
          </p:cNvSpPr>
          <p:nvPr>
            <p:ph idx="1"/>
          </p:nvPr>
        </p:nvSpPr>
        <p:spPr>
          <a:xfrm>
            <a:off x="640080" y="2872899"/>
            <a:ext cx="4243589" cy="3320668"/>
          </a:xfrm>
        </p:spPr>
        <p:txBody>
          <a:bodyPr>
            <a:normAutofit/>
          </a:bodyPr>
          <a:lstStyle/>
          <a:p>
            <a:pPr lvl="0">
              <a:buClr>
                <a:srgbClr val="EFBD46"/>
              </a:buClr>
            </a:pPr>
            <a:r>
              <a:rPr lang="en-US" sz="1900" kern="0">
                <a:effectLst/>
                <a:latin typeface="Times New Roman" panose="02020603050405020304" pitchFamily="18" charset="0"/>
                <a:ea typeface="Times New Roman" panose="02020603050405020304" pitchFamily="18" charset="0"/>
                <a:cs typeface="Times New Roman" panose="02020603050405020304" pitchFamily="18" charset="0"/>
              </a:rPr>
              <a:t>Redesign strategic marketing communications plan to target national and international students.</a:t>
            </a:r>
            <a:endParaRPr lang="en-US" sz="1900">
              <a:latin typeface="Times New Roman" panose="02020603050405020304" pitchFamily="18" charset="0"/>
              <a:cs typeface="Times New Roman" panose="02020603050405020304" pitchFamily="18" charset="0"/>
            </a:endParaRPr>
          </a:p>
          <a:p>
            <a:pPr lvl="0">
              <a:buClr>
                <a:srgbClr val="EFBD46"/>
              </a:buClr>
            </a:pPr>
            <a:r>
              <a:rPr lang="en-US" sz="1900">
                <a:latin typeface="Times New Roman" panose="02020603050405020304" pitchFamily="18" charset="0"/>
                <a:cs typeface="Times New Roman" panose="02020603050405020304" pitchFamily="18" charset="0"/>
              </a:rPr>
              <a:t>publicize new programs to create more study-abroad opportunities for students at other institutions across the nation.</a:t>
            </a:r>
          </a:p>
          <a:p>
            <a:pPr lvl="0">
              <a:buClr>
                <a:srgbClr val="EFBD46"/>
              </a:buClr>
            </a:pPr>
            <a:r>
              <a:rPr lang="en-US" sz="1900">
                <a:latin typeface="Times New Roman" panose="02020603050405020304" pitchFamily="18" charset="0"/>
                <a:cs typeface="Times New Roman" panose="02020603050405020304" pitchFamily="18" charset="0"/>
              </a:rPr>
              <a:t>Continue to position Dr. Edington as a thought leader on urban, public education.</a:t>
            </a:r>
          </a:p>
        </p:txBody>
      </p:sp>
      <p:pic>
        <p:nvPicPr>
          <p:cNvPr id="8" name="Picture 7" descr="A group of people in graduation caps&#10;&#10;Description automatically generated">
            <a:extLst>
              <a:ext uri="{FF2B5EF4-FFF2-40B4-BE49-F238E27FC236}">
                <a16:creationId xmlns:a16="http://schemas.microsoft.com/office/drawing/2014/main" id="{19743655-287A-FD54-8415-2D4E8C309E87}"/>
              </a:ext>
            </a:extLst>
          </p:cNvPr>
          <p:cNvPicPr>
            <a:picLocks noChangeAspect="1"/>
          </p:cNvPicPr>
          <p:nvPr/>
        </p:nvPicPr>
        <p:blipFill rotWithShape="1">
          <a:blip r:embed="rId3"/>
          <a:srcRect l="19958" r="14845"/>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4" name="Footer Placeholder 3">
            <a:extLst>
              <a:ext uri="{FF2B5EF4-FFF2-40B4-BE49-F238E27FC236}">
                <a16:creationId xmlns:a16="http://schemas.microsoft.com/office/drawing/2014/main" id="{63EB7F73-9776-974B-AEAC-D1EF800597EA}"/>
              </a:ext>
            </a:extLst>
          </p:cNvPr>
          <p:cNvSpPr>
            <a:spLocks noGrp="1"/>
          </p:cNvSpPr>
          <p:nvPr>
            <p:ph type="ftr" sz="quarter" idx="11"/>
          </p:nvPr>
        </p:nvSpPr>
        <p:spPr>
          <a:xfrm>
            <a:off x="6248400" y="6356350"/>
            <a:ext cx="4114800" cy="365125"/>
          </a:xfrm>
        </p:spPr>
        <p:txBody>
          <a:bodyPr>
            <a:normAutofit/>
          </a:bodyPr>
          <a:lstStyle/>
          <a:p>
            <a:pPr>
              <a:spcAft>
                <a:spcPts val="600"/>
              </a:spcAft>
            </a:pPr>
            <a:r>
              <a:rPr lang="en-US">
                <a:solidFill>
                  <a:srgbClr val="FFFFFF"/>
                </a:solidFill>
                <a:latin typeface="Arial" panose="020B0604020202020204" pitchFamily="34" charset="0"/>
                <a:cs typeface="Arial" panose="020B0604020202020204" pitchFamily="34" charset="0"/>
              </a:rPr>
              <a:t>Beverly James, July 8, 2024</a:t>
            </a:r>
            <a:endParaRPr lang="en-US" b="1">
              <a:solidFill>
                <a:srgbClr val="FFFFFF"/>
              </a:solidFill>
              <a:latin typeface="Arial" panose="020B0604020202020204" pitchFamily="34" charset="0"/>
              <a:cs typeface="Arial" panose="020B0604020202020204" pitchFamily="34" charset="0"/>
            </a:endParaRPr>
          </a:p>
        </p:txBody>
      </p:sp>
      <p:sp>
        <p:nvSpPr>
          <p:cNvPr id="5" name="Slide Number Placeholder 4">
            <a:extLst>
              <a:ext uri="{FF2B5EF4-FFF2-40B4-BE49-F238E27FC236}">
                <a16:creationId xmlns:a16="http://schemas.microsoft.com/office/drawing/2014/main" id="{F6794AF5-0AD4-44B7-401A-D50F8AEE6154}"/>
              </a:ext>
            </a:extLst>
          </p:cNvPr>
          <p:cNvSpPr>
            <a:spLocks noGrp="1"/>
          </p:cNvSpPr>
          <p:nvPr>
            <p:ph type="sldNum" sz="quarter" idx="12"/>
          </p:nvPr>
        </p:nvSpPr>
        <p:spPr>
          <a:xfrm>
            <a:off x="10439400" y="6356350"/>
            <a:ext cx="914400" cy="365125"/>
          </a:xfrm>
        </p:spPr>
        <p:txBody>
          <a:bodyPr>
            <a:normAutofit/>
          </a:bodyPr>
          <a:lstStyle/>
          <a:p>
            <a:pPr>
              <a:spcAft>
                <a:spcPts val="600"/>
              </a:spcAft>
            </a:pPr>
            <a:fld id="{1046DC70-0849-7448-AD3A-8FDFC80E2319}" type="slidenum">
              <a:rPr lang="en-US">
                <a:solidFill>
                  <a:srgbClr val="FFFFFF"/>
                </a:solidFill>
              </a:rPr>
              <a:pPr>
                <a:spcAft>
                  <a:spcPts val="600"/>
                </a:spcAft>
              </a:pPr>
              <a:t>36</a:t>
            </a:fld>
            <a:endParaRPr lang="en-US">
              <a:solidFill>
                <a:srgbClr val="FFFFFF"/>
              </a:solidFill>
            </a:endParaRPr>
          </a:p>
        </p:txBody>
      </p:sp>
    </p:spTree>
    <p:extLst>
      <p:ext uri="{BB962C8B-B14F-4D97-AF65-F5344CB8AC3E}">
        <p14:creationId xmlns:p14="http://schemas.microsoft.com/office/powerpoint/2010/main" val="17276922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tx2">
            <a:alpha val="5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326563B-843A-674C-AF28-CB7659F294C1}"/>
              </a:ext>
            </a:extLst>
          </p:cNvPr>
          <p:cNvSpPr>
            <a:spLocks noGrp="1"/>
          </p:cNvSpPr>
          <p:nvPr>
            <p:ph idx="4294967295"/>
          </p:nvPr>
        </p:nvSpPr>
        <p:spPr>
          <a:xfrm>
            <a:off x="385818" y="5634695"/>
            <a:ext cx="10198100" cy="420687"/>
          </a:xfrm>
          <a:effectLst>
            <a:outerShdw blurRad="101600" dist="38100" dir="2700000" algn="tl" rotWithShape="0">
              <a:prstClr val="black">
                <a:alpha val="72000"/>
              </a:prstClr>
            </a:outerShdw>
          </a:effectLst>
        </p:spPr>
        <p:txBody>
          <a:bodyPr>
            <a:normAutofit/>
          </a:bodyPr>
          <a:lstStyle/>
          <a:p>
            <a:pPr marL="0" indent="0">
              <a:lnSpc>
                <a:spcPts val="2400"/>
              </a:lnSpc>
              <a:spcBef>
                <a:spcPts val="0"/>
              </a:spcBef>
              <a:spcAft>
                <a:spcPts val="1800"/>
              </a:spcAft>
              <a:buClr>
                <a:schemeClr val="accent1"/>
              </a:buClr>
              <a:buNone/>
            </a:pPr>
            <a:r>
              <a:rPr lang="en-US" sz="2000" b="1" dirty="0">
                <a:solidFill>
                  <a:schemeClr val="accent1"/>
                </a:solidFill>
                <a:latin typeface="Times New Roman" panose="02020603050405020304" pitchFamily="18" charset="0"/>
                <a:cs typeface="Times New Roman" panose="02020603050405020304" pitchFamily="18" charset="0"/>
              </a:rPr>
              <a:t>Chadwick Boseman</a:t>
            </a:r>
          </a:p>
        </p:txBody>
      </p:sp>
      <p:sp>
        <p:nvSpPr>
          <p:cNvPr id="2" name="Title 1">
            <a:extLst>
              <a:ext uri="{FF2B5EF4-FFF2-40B4-BE49-F238E27FC236}">
                <a16:creationId xmlns:a16="http://schemas.microsoft.com/office/drawing/2014/main" id="{B5D09FC9-6A13-9545-B20E-61D110B6F6E5}"/>
              </a:ext>
            </a:extLst>
          </p:cNvPr>
          <p:cNvSpPr>
            <a:spLocks noGrp="1"/>
          </p:cNvSpPr>
          <p:nvPr>
            <p:ph type="title" idx="4294967295"/>
          </p:nvPr>
        </p:nvSpPr>
        <p:spPr>
          <a:xfrm>
            <a:off x="385818" y="3429000"/>
            <a:ext cx="8632825" cy="1325562"/>
          </a:xfrm>
          <a:effectLst>
            <a:outerShdw blurRad="317500" dist="38100" dir="2700000" algn="tl" rotWithShape="0">
              <a:prstClr val="black"/>
            </a:outerShdw>
          </a:effectLst>
        </p:spPr>
        <p:txBody>
          <a:bodyPr>
            <a:normAutofit fontScale="90000"/>
          </a:bodyPr>
          <a:lstStyle/>
          <a:p>
            <a:r>
              <a:rPr lang="en-US" b="1" spc="-150" dirty="0">
                <a:solidFill>
                  <a:schemeClr val="bg1"/>
                </a:solidFill>
                <a:latin typeface="Arial" panose="020B0604020202020204" pitchFamily="34" charset="0"/>
                <a:cs typeface="Arial" panose="020B0604020202020204" pitchFamily="34" charset="0"/>
              </a:rPr>
              <a:t>I don’t know what the future holds, but if you are willing to take the harder way, the more complicated way, then you will not regret it. This is your time.</a:t>
            </a:r>
          </a:p>
        </p:txBody>
      </p:sp>
    </p:spTree>
    <p:extLst>
      <p:ext uri="{BB962C8B-B14F-4D97-AF65-F5344CB8AC3E}">
        <p14:creationId xmlns:p14="http://schemas.microsoft.com/office/powerpoint/2010/main" val="398638879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EA3184-F7F8-564D-92D6-AD993A4DA1B2}"/>
              </a:ext>
            </a:extLst>
          </p:cNvPr>
          <p:cNvSpPr txBox="1">
            <a:spLocks/>
          </p:cNvSpPr>
          <p:nvPr/>
        </p:nvSpPr>
        <p:spPr>
          <a:xfrm>
            <a:off x="733133" y="3814962"/>
            <a:ext cx="10723419" cy="117720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spc="-150">
                <a:solidFill>
                  <a:schemeClr val="accent1"/>
                </a:solidFill>
                <a:latin typeface="Arial" panose="020B0604020202020204" pitchFamily="34" charset="0"/>
                <a:cs typeface="Arial" panose="020B0604020202020204" pitchFamily="34" charset="0"/>
              </a:rPr>
              <a:t>Thank You</a:t>
            </a:r>
            <a:endParaRPr lang="en-US" b="1" spc="-150" dirty="0">
              <a:solidFill>
                <a:schemeClr val="accent1"/>
              </a:solidFill>
              <a:latin typeface="Arial" panose="020B0604020202020204" pitchFamily="34" charset="0"/>
              <a:cs typeface="Arial" panose="020B0604020202020204" pitchFamily="34" charset="0"/>
            </a:endParaRPr>
          </a:p>
        </p:txBody>
      </p:sp>
      <p:sp>
        <p:nvSpPr>
          <p:cNvPr id="3" name="Subtitle 2">
            <a:extLst>
              <a:ext uri="{FF2B5EF4-FFF2-40B4-BE49-F238E27FC236}">
                <a16:creationId xmlns:a16="http://schemas.microsoft.com/office/drawing/2014/main" id="{9691A269-6DD9-EB43-B0EA-3A8B56AAF17A}"/>
              </a:ext>
            </a:extLst>
          </p:cNvPr>
          <p:cNvSpPr txBox="1">
            <a:spLocks/>
          </p:cNvSpPr>
          <p:nvPr/>
        </p:nvSpPr>
        <p:spPr>
          <a:xfrm>
            <a:off x="813841" y="4926633"/>
            <a:ext cx="10723419" cy="355226"/>
          </a:xfrm>
          <a:prstGeom prst="rect">
            <a:avLst/>
          </a:prstGeom>
        </p:spPr>
        <p:txBody>
          <a:bodyPr vert="horz" lIns="91440" tIns="45720" rIns="91440" bIns="45720" rtlCol="0">
            <a:normAutofit/>
          </a:bodyPr>
          <a:lstStyle>
            <a:lvl1pPr marL="228600" marR="0" indent="-228600" algn="l" defTabSz="914400" rtl="0" eaLnBrk="1" fontAlgn="auto" latinLnBrk="0" hangingPunct="1">
              <a:lnSpc>
                <a:spcPts val="2400"/>
              </a:lnSpc>
              <a:spcBef>
                <a:spcPts val="0"/>
              </a:spcBef>
              <a:spcAft>
                <a:spcPts val="1800"/>
              </a:spcAft>
              <a:buClr>
                <a:srgbClr val="B6302B"/>
              </a:buClr>
              <a:buSzTx/>
              <a:buFont typeface="Arial" panose="020B0604020202020204" pitchFamily="34" charset="0"/>
              <a:buChar char="•"/>
              <a:tabLst/>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200" b="1" spc="300" dirty="0">
                <a:solidFill>
                  <a:schemeClr val="bg1"/>
                </a:solidFill>
                <a:latin typeface="Arial" panose="020B0604020202020204" pitchFamily="34" charset="0"/>
                <a:cs typeface="Arial" panose="020B0604020202020204" pitchFamily="34" charset="0"/>
              </a:rPr>
              <a:t>CONTACT:</a:t>
            </a:r>
          </a:p>
        </p:txBody>
      </p:sp>
      <p:sp>
        <p:nvSpPr>
          <p:cNvPr id="4" name="Title 1">
            <a:extLst>
              <a:ext uri="{FF2B5EF4-FFF2-40B4-BE49-F238E27FC236}">
                <a16:creationId xmlns:a16="http://schemas.microsoft.com/office/drawing/2014/main" id="{418E3CA1-5954-2043-B479-C60CC9A340A4}"/>
              </a:ext>
            </a:extLst>
          </p:cNvPr>
          <p:cNvSpPr txBox="1">
            <a:spLocks/>
          </p:cNvSpPr>
          <p:nvPr/>
        </p:nvSpPr>
        <p:spPr>
          <a:xfrm>
            <a:off x="801808" y="5281859"/>
            <a:ext cx="10723419" cy="117720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00000"/>
              </a:lnSpc>
            </a:pPr>
            <a:r>
              <a:rPr lang="en-US" sz="1800" b="1" spc="-50" dirty="0">
                <a:solidFill>
                  <a:schemeClr val="accent1"/>
                </a:solidFill>
                <a:latin typeface="Arial" panose="020B0604020202020204" pitchFamily="34" charset="0"/>
                <a:cs typeface="Arial" panose="020B0604020202020204" pitchFamily="34" charset="0"/>
              </a:rPr>
              <a:t>Beverly James</a:t>
            </a:r>
          </a:p>
          <a:p>
            <a:pPr algn="l">
              <a:lnSpc>
                <a:spcPct val="100000"/>
              </a:lnSpc>
            </a:pPr>
            <a:r>
              <a:rPr lang="en-US" sz="1800" b="1" spc="-50" dirty="0">
                <a:solidFill>
                  <a:schemeClr val="accent1"/>
                </a:solidFill>
                <a:latin typeface="Arial" panose="020B0604020202020204" pitchFamily="34" charset="0"/>
                <a:cs typeface="Arial" panose="020B0604020202020204" pitchFamily="34" charset="0"/>
              </a:rPr>
              <a:t>386-279-2931</a:t>
            </a:r>
          </a:p>
          <a:p>
            <a:pPr algn="l">
              <a:lnSpc>
                <a:spcPct val="100000"/>
              </a:lnSpc>
            </a:pPr>
            <a:r>
              <a:rPr lang="en-US" sz="1800" b="1" spc="-50" dirty="0">
                <a:solidFill>
                  <a:schemeClr val="accent1"/>
                </a:solidFill>
                <a:latin typeface="Arial" panose="020B0604020202020204" pitchFamily="34" charset="0"/>
                <a:cs typeface="Arial" panose="020B0604020202020204" pitchFamily="34" charset="0"/>
              </a:rPr>
              <a:t>beverlyjames1217@gmail.com</a:t>
            </a:r>
          </a:p>
          <a:p>
            <a:pPr algn="l">
              <a:lnSpc>
                <a:spcPct val="100000"/>
              </a:lnSpc>
            </a:pPr>
            <a:endParaRPr lang="en-US" sz="1800" b="1" spc="-50" dirty="0">
              <a:solidFill>
                <a:schemeClr val="accent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353019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7173F564-5B01-9C4D-938F-8A8D7230E0AF}"/>
              </a:ext>
            </a:extLst>
          </p:cNvPr>
          <p:cNvSpPr>
            <a:spLocks noGrp="1"/>
          </p:cNvSpPr>
          <p:nvPr>
            <p:ph type="ftr" sz="quarter" idx="11"/>
          </p:nvPr>
        </p:nvSpPr>
        <p:spPr/>
        <p:txBody>
          <a:bodyPr/>
          <a:lstStyle/>
          <a:p>
            <a:r>
              <a:rPr lang="en-US" dirty="0">
                <a:latin typeface="Arial" panose="020B0604020202020204" pitchFamily="34" charset="0"/>
                <a:cs typeface="Arial" panose="020B0604020202020204" pitchFamily="34" charset="0"/>
              </a:rPr>
              <a:t>Beverly James, July 8, 2024</a:t>
            </a:r>
            <a:endParaRPr lang="en-US" b="1" dirty="0">
              <a:solidFill>
                <a:schemeClr val="accent1"/>
              </a:solidFill>
              <a:latin typeface="Arial" panose="020B0604020202020204" pitchFamily="34" charset="0"/>
              <a:cs typeface="Arial" panose="020B0604020202020204" pitchFamily="34" charset="0"/>
            </a:endParaRPr>
          </a:p>
        </p:txBody>
      </p:sp>
      <p:sp>
        <p:nvSpPr>
          <p:cNvPr id="6" name="Title 1">
            <a:extLst>
              <a:ext uri="{FF2B5EF4-FFF2-40B4-BE49-F238E27FC236}">
                <a16:creationId xmlns:a16="http://schemas.microsoft.com/office/drawing/2014/main" id="{306D171D-82C9-FD49-8D2C-D89ECB2E37B4}"/>
              </a:ext>
            </a:extLst>
          </p:cNvPr>
          <p:cNvSpPr txBox="1">
            <a:spLocks/>
          </p:cNvSpPr>
          <p:nvPr/>
        </p:nvSpPr>
        <p:spPr>
          <a:xfrm>
            <a:off x="690779" y="668004"/>
            <a:ext cx="5648065" cy="713504"/>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r>
              <a:rPr lang="en-US" sz="2400" b="1" dirty="0">
                <a:solidFill>
                  <a:schemeClr val="accent2"/>
                </a:solidFill>
                <a:latin typeface="Times New Roman" panose="02020603050405020304" pitchFamily="18" charset="0"/>
                <a:cs typeface="Times New Roman" panose="02020603050405020304" pitchFamily="18" charset="0"/>
              </a:rPr>
              <a:t>UDC President Dr. Maurice Edington, </a:t>
            </a:r>
          </a:p>
          <a:p>
            <a:pPr>
              <a:spcAft>
                <a:spcPts val="600"/>
              </a:spcAft>
            </a:pPr>
            <a:r>
              <a:rPr lang="en-US" sz="2400" b="1" dirty="0">
                <a:solidFill>
                  <a:schemeClr val="accent2"/>
                </a:solidFill>
                <a:latin typeface="Times New Roman" panose="02020603050405020304" pitchFamily="18" charset="0"/>
                <a:cs typeface="Times New Roman" panose="02020603050405020304" pitchFamily="18" charset="0"/>
              </a:rPr>
              <a:t>via the Washington Post</a:t>
            </a:r>
          </a:p>
        </p:txBody>
      </p:sp>
      <p:sp>
        <p:nvSpPr>
          <p:cNvPr id="7" name="Content Placeholder 2">
            <a:extLst>
              <a:ext uri="{FF2B5EF4-FFF2-40B4-BE49-F238E27FC236}">
                <a16:creationId xmlns:a16="http://schemas.microsoft.com/office/drawing/2014/main" id="{5AA65401-F11D-E142-831A-0A58B683BD96}"/>
              </a:ext>
            </a:extLst>
          </p:cNvPr>
          <p:cNvSpPr txBox="1">
            <a:spLocks/>
          </p:cNvSpPr>
          <p:nvPr/>
        </p:nvSpPr>
        <p:spPr>
          <a:xfrm>
            <a:off x="745835" y="958993"/>
            <a:ext cx="4372703" cy="3129531"/>
          </a:xfrm>
          <a:prstGeom prst="rect">
            <a:avLst/>
          </a:prstGeom>
        </p:spPr>
        <p:txBody>
          <a:bodyPr anchor="t">
            <a:noAutofit/>
          </a:bodyPr>
          <a:lstStyle>
            <a:lvl1pPr marL="228600" marR="0" indent="-228600" algn="l" defTabSz="914400" rtl="0" eaLnBrk="1" fontAlgn="auto" latinLnBrk="0" hangingPunct="1">
              <a:lnSpc>
                <a:spcPts val="2400"/>
              </a:lnSpc>
              <a:spcBef>
                <a:spcPts val="0"/>
              </a:spcBef>
              <a:spcAft>
                <a:spcPts val="1800"/>
              </a:spcAft>
              <a:buClr>
                <a:srgbClr val="B6302B"/>
              </a:buClr>
              <a:buSzTx/>
              <a:buFont typeface="Arial" panose="020B0604020202020204" pitchFamily="34" charset="0"/>
              <a:buChar char="•"/>
              <a:tabLst/>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Clr>
                <a:schemeClr val="accent2"/>
              </a:buClr>
              <a:buFont typeface="Arial" panose="020B0604020202020204" pitchFamily="34" charset="0"/>
              <a:buNone/>
              <a:tabLst>
                <a:tab pos="4397375" algn="l"/>
              </a:tabLst>
            </a:pPr>
            <a:endParaRPr lang="en-US" sz="2000" i="1" dirty="0">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B8CA83A3-C1ED-E3BB-F3BD-B793730F0ED8}"/>
              </a:ext>
            </a:extLst>
          </p:cNvPr>
          <p:cNvSpPr txBox="1"/>
          <p:nvPr/>
        </p:nvSpPr>
        <p:spPr>
          <a:xfrm>
            <a:off x="690779" y="1672497"/>
            <a:ext cx="6190993" cy="3730317"/>
          </a:xfrm>
          <a:prstGeom prst="rect">
            <a:avLst/>
          </a:prstGeom>
          <a:noFill/>
        </p:spPr>
        <p:txBody>
          <a:bodyPr wrap="square">
            <a:spAutoFit/>
          </a:bodyPr>
          <a:lstStyle/>
          <a:p>
            <a:pPr marL="0" indent="0">
              <a:lnSpc>
                <a:spcPct val="150000"/>
              </a:lnSpc>
              <a:buClr>
                <a:schemeClr val="accent2"/>
              </a:buClr>
              <a:buFont typeface="Arial" panose="020B0604020202020204" pitchFamily="34" charset="0"/>
              <a:buNone/>
              <a:tabLst>
                <a:tab pos="4397375" algn="l"/>
              </a:tabLst>
            </a:pPr>
            <a:r>
              <a:rPr lang="en-US" sz="2000" dirty="0">
                <a:solidFill>
                  <a:schemeClr val="accent6"/>
                </a:solidFill>
                <a:latin typeface="Times New Roman" panose="02020603050405020304" pitchFamily="18" charset="0"/>
                <a:cs typeface="Times New Roman" panose="02020603050405020304" pitchFamily="18" charset="0"/>
              </a:rPr>
              <a:t>“We are very unique because we have pathways at every level: a certificate, an AA degree, a bachelor’s degree, a doctoral degree, a JD. We have to make sure the community is aware not just that we have them, but that those are pathways to success. And then, [we have to] continue to retool what we do internally, get better at the things that need improvement. There’s no magic. It’s a bricks-and-mortar approach.”</a:t>
            </a:r>
            <a:endParaRPr lang="en-US" sz="2000" i="1" dirty="0">
              <a:solidFill>
                <a:schemeClr val="accent6"/>
              </a:solidFill>
              <a:latin typeface="Times New Roman" panose="02020603050405020304" pitchFamily="18" charset="0"/>
              <a:cs typeface="Times New Roman" panose="02020603050405020304" pitchFamily="18" charset="0"/>
            </a:endParaRPr>
          </a:p>
        </p:txBody>
      </p:sp>
      <p:pic>
        <p:nvPicPr>
          <p:cNvPr id="12" name="Picture Placeholder 11" descr="A person in a suit and tie&#10;&#10;Description automatically generated">
            <a:extLst>
              <a:ext uri="{FF2B5EF4-FFF2-40B4-BE49-F238E27FC236}">
                <a16:creationId xmlns:a16="http://schemas.microsoft.com/office/drawing/2014/main" id="{7B51975B-6133-0808-61AC-1AC8F10F63A4}"/>
              </a:ext>
            </a:extLst>
          </p:cNvPr>
          <p:cNvPicPr>
            <a:picLocks noGrp="1" noChangeAspect="1"/>
          </p:cNvPicPr>
          <p:nvPr>
            <p:ph type="pic" sz="quarter" idx="13"/>
          </p:nvPr>
        </p:nvPicPr>
        <p:blipFill>
          <a:blip r:embed="rId2"/>
          <a:srcRect l="11302" r="11302"/>
          <a:stretch>
            <a:fillRect/>
          </a:stretch>
        </p:blipFill>
        <p:spPr>
          <a:xfrm>
            <a:off x="7617539" y="668004"/>
            <a:ext cx="4358922" cy="4387472"/>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3" name="Slide Number Placeholder 2">
            <a:extLst>
              <a:ext uri="{FF2B5EF4-FFF2-40B4-BE49-F238E27FC236}">
                <a16:creationId xmlns:a16="http://schemas.microsoft.com/office/drawing/2014/main" id="{CEFE00AC-3993-B4B3-52DB-12A88C133F0B}"/>
              </a:ext>
            </a:extLst>
          </p:cNvPr>
          <p:cNvSpPr>
            <a:spLocks noGrp="1"/>
          </p:cNvSpPr>
          <p:nvPr>
            <p:ph type="sldNum" sz="quarter" idx="12"/>
          </p:nvPr>
        </p:nvSpPr>
        <p:spPr/>
        <p:txBody>
          <a:bodyPr/>
          <a:lstStyle/>
          <a:p>
            <a:fld id="{1046DC70-0849-7448-AD3A-8FDFC80E2319}" type="slidenum">
              <a:rPr lang="en-US" smtClean="0"/>
              <a:pPr/>
              <a:t>4</a:t>
            </a:fld>
            <a:endParaRPr lang="en-US" dirty="0"/>
          </a:p>
        </p:txBody>
      </p:sp>
    </p:spTree>
    <p:extLst>
      <p:ext uri="{BB962C8B-B14F-4D97-AF65-F5344CB8AC3E}">
        <p14:creationId xmlns:p14="http://schemas.microsoft.com/office/powerpoint/2010/main" val="27940868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F94AA2BD-2E3F-4B1D-8127-5744B81153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71727E4-C25A-5348-B3D1-700B796CD306}"/>
              </a:ext>
            </a:extLst>
          </p:cNvPr>
          <p:cNvSpPr>
            <a:spLocks noGrp="1"/>
          </p:cNvSpPr>
          <p:nvPr>
            <p:ph type="title"/>
          </p:nvPr>
        </p:nvSpPr>
        <p:spPr>
          <a:xfrm>
            <a:off x="304801" y="782401"/>
            <a:ext cx="4614672" cy="1348786"/>
          </a:xfrm>
        </p:spPr>
        <p:txBody>
          <a:bodyPr vert="horz" lIns="91440" tIns="45720" rIns="91440" bIns="45720" rtlCol="0" anchor="b">
            <a:noAutofit/>
          </a:bodyPr>
          <a:lstStyle/>
          <a:p>
            <a:r>
              <a:rPr lang="en-US" sz="4800" b="1" spc="-150" dirty="0">
                <a:solidFill>
                  <a:srgbClr val="B2282D"/>
                </a:solidFill>
                <a:latin typeface="Times New Roman" panose="02020603050405020304" pitchFamily="18" charset="0"/>
                <a:cs typeface="Times New Roman" panose="02020603050405020304" pitchFamily="18" charset="0"/>
              </a:rPr>
              <a:t>Situational Analysis</a:t>
            </a:r>
            <a:endParaRPr lang="en-US" sz="4800" b="1" dirty="0">
              <a:solidFill>
                <a:srgbClr val="B2282D"/>
              </a:solidFill>
              <a:latin typeface="Times New Roman" panose="02020603050405020304" pitchFamily="18" charset="0"/>
              <a:cs typeface="Times New Roman" panose="02020603050405020304" pitchFamily="18" charset="0"/>
            </a:endParaRPr>
          </a:p>
        </p:txBody>
      </p:sp>
      <p:sp>
        <p:nvSpPr>
          <p:cNvPr id="14" name="Rectangle 13">
            <a:extLst>
              <a:ext uri="{FF2B5EF4-FFF2-40B4-BE49-F238E27FC236}">
                <a16:creationId xmlns:a16="http://schemas.microsoft.com/office/drawing/2014/main" id="{4BD02261-2DC8-4AA8-9E16-7751AE8924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49223" y="387939"/>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6" name="Rectangle 15">
            <a:extLst>
              <a:ext uri="{FF2B5EF4-FFF2-40B4-BE49-F238E27FC236}">
                <a16:creationId xmlns:a16="http://schemas.microsoft.com/office/drawing/2014/main" id="{3D752CF2-2291-40B5-B462-C17B174C10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1480" y="2286000"/>
            <a:ext cx="438912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Content Placeholder 2">
            <a:extLst>
              <a:ext uri="{FF2B5EF4-FFF2-40B4-BE49-F238E27FC236}">
                <a16:creationId xmlns:a16="http://schemas.microsoft.com/office/drawing/2014/main" id="{1755CD72-75E9-DF4B-AB16-4660E1839639}"/>
              </a:ext>
            </a:extLst>
          </p:cNvPr>
          <p:cNvSpPr>
            <a:spLocks noGrp="1"/>
          </p:cNvSpPr>
          <p:nvPr>
            <p:ph idx="1"/>
          </p:nvPr>
        </p:nvSpPr>
        <p:spPr>
          <a:xfrm>
            <a:off x="411479" y="2519284"/>
            <a:ext cx="4498848" cy="3753500"/>
          </a:xfrm>
        </p:spPr>
        <p:txBody>
          <a:bodyPr vert="horz" lIns="91440" tIns="45720" rIns="91440" bIns="45720" rtlCol="0" anchor="t">
            <a:normAutofit/>
          </a:bodyPr>
          <a:lstStyle/>
          <a:p>
            <a:pPr marL="0" indent="0">
              <a:lnSpc>
                <a:spcPct val="90000"/>
              </a:lnSpc>
              <a:buNone/>
            </a:pPr>
            <a:r>
              <a:rPr lang="en-US" sz="1800" dirty="0">
                <a:solidFill>
                  <a:schemeClr val="accent6"/>
                </a:solidFill>
                <a:latin typeface="Times New Roman" panose="02020603050405020304" pitchFamily="18" charset="0"/>
                <a:cs typeface="Times New Roman" panose="02020603050405020304" pitchFamily="18" charset="0"/>
              </a:rPr>
              <a:t>Home to more than 70 degree programs, UDC was established in 1851. UDC is:</a:t>
            </a:r>
          </a:p>
          <a:p>
            <a:pPr>
              <a:lnSpc>
                <a:spcPct val="90000"/>
              </a:lnSpc>
            </a:pPr>
            <a:r>
              <a:rPr lang="en-US" sz="1800" kern="100" dirty="0">
                <a:solidFill>
                  <a:schemeClr val="accent6"/>
                </a:solidFill>
                <a:effectLst/>
                <a:latin typeface="Times New Roman" panose="02020603050405020304" pitchFamily="18" charset="0"/>
                <a:ea typeface="Aptos" panose="020B0004020202020204" pitchFamily="34" charset="0"/>
                <a:cs typeface="Times New Roman" panose="02020603050405020304" pitchFamily="18" charset="0"/>
              </a:rPr>
              <a:t> </a:t>
            </a:r>
            <a:r>
              <a:rPr lang="en-US" sz="1800" b="1" kern="100" dirty="0">
                <a:solidFill>
                  <a:schemeClr val="accent6"/>
                </a:solidFill>
                <a:effectLst/>
                <a:latin typeface="Times New Roman" panose="02020603050405020304" pitchFamily="18" charset="0"/>
                <a:ea typeface="Aptos" panose="020B0004020202020204" pitchFamily="34" charset="0"/>
                <a:cs typeface="Times New Roman" panose="02020603050405020304" pitchFamily="18" charset="0"/>
              </a:rPr>
              <a:t>the only public university</a:t>
            </a:r>
            <a:r>
              <a:rPr lang="en-US" sz="1800" kern="100" dirty="0">
                <a:solidFill>
                  <a:schemeClr val="accent6"/>
                </a:solidFill>
                <a:effectLst/>
                <a:latin typeface="Times New Roman" panose="02020603050405020304" pitchFamily="18" charset="0"/>
                <a:ea typeface="Aptos" panose="020B0004020202020204" pitchFamily="34" charset="0"/>
                <a:cs typeface="Times New Roman" panose="02020603050405020304" pitchFamily="18" charset="0"/>
              </a:rPr>
              <a:t> in the nation’s capital.</a:t>
            </a:r>
          </a:p>
          <a:p>
            <a:pPr>
              <a:lnSpc>
                <a:spcPct val="90000"/>
              </a:lnSpc>
            </a:pPr>
            <a:r>
              <a:rPr lang="en-US" sz="1800" kern="100" dirty="0">
                <a:solidFill>
                  <a:schemeClr val="accent6"/>
                </a:solidFill>
                <a:effectLst/>
                <a:latin typeface="Times New Roman" panose="02020603050405020304" pitchFamily="18" charset="0"/>
                <a:ea typeface="Aptos" panose="020B0004020202020204" pitchFamily="34" charset="0"/>
                <a:cs typeface="Times New Roman" panose="02020603050405020304" pitchFamily="18" charset="0"/>
              </a:rPr>
              <a:t>the nation’s </a:t>
            </a:r>
            <a:r>
              <a:rPr lang="en-US" sz="1800" b="1" kern="100" dirty="0">
                <a:solidFill>
                  <a:schemeClr val="accent6"/>
                </a:solidFill>
                <a:effectLst/>
                <a:latin typeface="Times New Roman" panose="02020603050405020304" pitchFamily="18" charset="0"/>
                <a:ea typeface="Aptos" panose="020B0004020202020204" pitchFamily="34" charset="0"/>
                <a:cs typeface="Times New Roman" panose="02020603050405020304" pitchFamily="18" charset="0"/>
              </a:rPr>
              <a:t>only land-grant HBCU in an urban setting.</a:t>
            </a:r>
          </a:p>
          <a:p>
            <a:pPr>
              <a:lnSpc>
                <a:spcPct val="90000"/>
              </a:lnSpc>
            </a:pPr>
            <a:r>
              <a:rPr lang="en-US" sz="1800" kern="100" dirty="0">
                <a:solidFill>
                  <a:schemeClr val="accent6"/>
                </a:solidFill>
                <a:latin typeface="Times New Roman" panose="02020603050405020304" pitchFamily="18" charset="0"/>
                <a:ea typeface="Aptos" panose="020B0004020202020204" pitchFamily="34" charset="0"/>
                <a:cs typeface="Times New Roman" panose="02020603050405020304" pitchFamily="18" charset="0"/>
              </a:rPr>
              <a:t>p</a:t>
            </a:r>
            <a:r>
              <a:rPr lang="en-US" sz="1800" kern="100" dirty="0">
                <a:solidFill>
                  <a:schemeClr val="accent6"/>
                </a:solidFill>
                <a:effectLst/>
                <a:latin typeface="Times New Roman" panose="02020603050405020304" pitchFamily="18" charset="0"/>
                <a:ea typeface="Aptos" panose="020B0004020202020204" pitchFamily="34" charset="0"/>
                <a:cs typeface="Times New Roman" panose="02020603050405020304" pitchFamily="18" charset="0"/>
              </a:rPr>
              <a:t>ossibly the only university that offers </a:t>
            </a:r>
            <a:r>
              <a:rPr lang="en-US" sz="1800" b="1" kern="100" dirty="0">
                <a:solidFill>
                  <a:schemeClr val="accent6"/>
                </a:solidFill>
                <a:effectLst/>
                <a:latin typeface="Times New Roman" panose="02020603050405020304" pitchFamily="18" charset="0"/>
                <a:ea typeface="Aptos" panose="020B0004020202020204" pitchFamily="34" charset="0"/>
                <a:cs typeface="Times New Roman" panose="02020603050405020304" pitchFamily="18" charset="0"/>
              </a:rPr>
              <a:t>workforce development programs, a community college, undergraduate programs, </a:t>
            </a:r>
            <a:r>
              <a:rPr lang="en-US" sz="1800" kern="100" dirty="0">
                <a:solidFill>
                  <a:schemeClr val="accent6"/>
                </a:solidFill>
                <a:effectLst/>
                <a:latin typeface="Times New Roman" panose="02020603050405020304" pitchFamily="18" charset="0"/>
                <a:ea typeface="Aptos" panose="020B0004020202020204" pitchFamily="34" charset="0"/>
                <a:cs typeface="Times New Roman" panose="02020603050405020304" pitchFamily="18" charset="0"/>
              </a:rPr>
              <a:t>and</a:t>
            </a:r>
            <a:r>
              <a:rPr lang="en-US" sz="1800" b="1" kern="100" dirty="0">
                <a:solidFill>
                  <a:schemeClr val="accent6"/>
                </a:solidFill>
                <a:effectLst/>
                <a:latin typeface="Times New Roman" panose="02020603050405020304" pitchFamily="18" charset="0"/>
                <a:ea typeface="Aptos" panose="020B0004020202020204" pitchFamily="34" charset="0"/>
                <a:cs typeface="Times New Roman" panose="02020603050405020304" pitchFamily="18" charset="0"/>
              </a:rPr>
              <a:t> a law school</a:t>
            </a:r>
            <a:r>
              <a:rPr lang="en-US" sz="1800" kern="100" dirty="0">
                <a:solidFill>
                  <a:schemeClr val="accent6"/>
                </a:solidFill>
                <a:effectLst/>
                <a:latin typeface="Times New Roman" panose="02020603050405020304" pitchFamily="18" charset="0"/>
                <a:ea typeface="Aptos" panose="020B0004020202020204" pitchFamily="34" charset="0"/>
                <a:cs typeface="Times New Roman" panose="02020603050405020304" pitchFamily="18" charset="0"/>
              </a:rPr>
              <a:t>.</a:t>
            </a:r>
            <a:endParaRPr lang="en-US" sz="1800" dirty="0">
              <a:solidFill>
                <a:schemeClr val="accent6"/>
              </a:solidFill>
              <a:latin typeface="Times New Roman" panose="02020603050405020304" pitchFamily="18" charset="0"/>
              <a:cs typeface="Times New Roman" panose="02020603050405020304" pitchFamily="18" charset="0"/>
            </a:endParaRPr>
          </a:p>
          <a:p>
            <a:pPr lvl="0">
              <a:lnSpc>
                <a:spcPct val="90000"/>
              </a:lnSpc>
            </a:pPr>
            <a:r>
              <a:rPr lang="en-US" sz="1800" b="1" dirty="0">
                <a:solidFill>
                  <a:schemeClr val="accent6"/>
                </a:solidFill>
                <a:latin typeface="Times New Roman" panose="02020603050405020304" pitchFamily="18" charset="0"/>
                <a:cs typeface="Times New Roman" panose="02020603050405020304" pitchFamily="18" charset="0"/>
              </a:rPr>
              <a:t>First Ph.D. </a:t>
            </a:r>
            <a:r>
              <a:rPr lang="en-US" sz="1800" dirty="0">
                <a:solidFill>
                  <a:schemeClr val="accent6"/>
                </a:solidFill>
                <a:latin typeface="Times New Roman" panose="02020603050405020304" pitchFamily="18" charset="0"/>
                <a:cs typeface="Times New Roman" panose="02020603050405020304" pitchFamily="18" charset="0"/>
              </a:rPr>
              <a:t>graduates in 2023.</a:t>
            </a:r>
          </a:p>
        </p:txBody>
      </p:sp>
      <p:sp>
        <p:nvSpPr>
          <p:cNvPr id="4" name="Footer Placeholder 3">
            <a:extLst>
              <a:ext uri="{FF2B5EF4-FFF2-40B4-BE49-F238E27FC236}">
                <a16:creationId xmlns:a16="http://schemas.microsoft.com/office/drawing/2014/main" id="{CB6DA70A-04E2-A749-8491-6D767A89E356}"/>
              </a:ext>
            </a:extLst>
          </p:cNvPr>
          <p:cNvSpPr>
            <a:spLocks noGrp="1"/>
          </p:cNvSpPr>
          <p:nvPr>
            <p:ph type="ftr" sz="quarter" idx="11"/>
          </p:nvPr>
        </p:nvSpPr>
        <p:spPr>
          <a:xfrm>
            <a:off x="1901952" y="6356350"/>
            <a:ext cx="3017520" cy="365125"/>
          </a:xfrm>
        </p:spPr>
        <p:txBody>
          <a:bodyPr vert="horz" lIns="91440" tIns="45720" rIns="91440" bIns="45720" rtlCol="0" anchor="ctr">
            <a:normAutofit/>
          </a:bodyPr>
          <a:lstStyle/>
          <a:p>
            <a:pPr algn="r">
              <a:spcAft>
                <a:spcPts val="600"/>
              </a:spcAft>
              <a:defRPr/>
            </a:pPr>
            <a:r>
              <a:rPr lang="en-US" kern="1200" dirty="0">
                <a:solidFill>
                  <a:schemeClr val="tx1">
                    <a:lumMod val="50000"/>
                    <a:lumOff val="50000"/>
                  </a:schemeClr>
                </a:solidFill>
                <a:latin typeface="Calibri" panose="020F0502020204030204"/>
                <a:ea typeface="+mn-ea"/>
                <a:cs typeface="+mn-cs"/>
              </a:rPr>
              <a:t>Beverly James, July 8, 2024</a:t>
            </a:r>
          </a:p>
        </p:txBody>
      </p:sp>
      <p:pic>
        <p:nvPicPr>
          <p:cNvPr id="7" name="Picture Placeholder 6" descr="People walking in front of a glass building&#10;&#10;Description automatically generated">
            <a:extLst>
              <a:ext uri="{FF2B5EF4-FFF2-40B4-BE49-F238E27FC236}">
                <a16:creationId xmlns:a16="http://schemas.microsoft.com/office/drawing/2014/main" id="{D182E974-2699-52C2-0C74-5605816C8B43}"/>
              </a:ext>
            </a:extLst>
          </p:cNvPr>
          <p:cNvPicPr>
            <a:picLocks noGrp="1" noChangeAspect="1"/>
          </p:cNvPicPr>
          <p:nvPr>
            <p:ph type="pic" sz="quarter" idx="13"/>
          </p:nvPr>
        </p:nvPicPr>
        <p:blipFill rotWithShape="1">
          <a:blip r:embed="rId3"/>
          <a:srcRect t="2555" r="-1" b="2554"/>
          <a:stretch/>
        </p:blipFill>
        <p:spPr>
          <a:xfrm>
            <a:off x="5308052" y="10"/>
            <a:ext cx="6883948" cy="6857990"/>
          </a:xfrm>
          <a:custGeom>
            <a:avLst/>
            <a:gdLst/>
            <a:ahLst/>
            <a:cxnLst/>
            <a:rect l="l" t="t" r="r" b="b"/>
            <a:pathLst>
              <a:path w="6883948" h="6858000">
                <a:moveTo>
                  <a:pt x="365648" y="0"/>
                </a:moveTo>
                <a:lnTo>
                  <a:pt x="6883948" y="0"/>
                </a:lnTo>
                <a:lnTo>
                  <a:pt x="6883948" y="6858000"/>
                </a:lnTo>
                <a:lnTo>
                  <a:pt x="365648" y="6858000"/>
                </a:lnTo>
                <a:lnTo>
                  <a:pt x="360213" y="6835050"/>
                </a:lnTo>
                <a:cubicBezTo>
                  <a:pt x="128263" y="5788167"/>
                  <a:pt x="0" y="4637179"/>
                  <a:pt x="0" y="3429001"/>
                </a:cubicBezTo>
                <a:cubicBezTo>
                  <a:pt x="0" y="2220824"/>
                  <a:pt x="128263" y="1069835"/>
                  <a:pt x="360213" y="22952"/>
                </a:cubicBezTo>
                <a:close/>
              </a:path>
            </a:pathLst>
          </a:custGeom>
          <a:effectLst>
            <a:outerShdw blurRad="50800" dist="38100" dir="10800000" algn="r" rotWithShape="0">
              <a:schemeClr val="bg1">
                <a:lumMod val="85000"/>
                <a:alpha val="30000"/>
              </a:schemeClr>
            </a:outerShdw>
          </a:effectLst>
        </p:spPr>
      </p:pic>
      <p:sp>
        <p:nvSpPr>
          <p:cNvPr id="5" name="Slide Number Placeholder 4">
            <a:extLst>
              <a:ext uri="{FF2B5EF4-FFF2-40B4-BE49-F238E27FC236}">
                <a16:creationId xmlns:a16="http://schemas.microsoft.com/office/drawing/2014/main" id="{33FEA858-3003-0FFE-6C39-E583059425F3}"/>
              </a:ext>
            </a:extLst>
          </p:cNvPr>
          <p:cNvSpPr>
            <a:spLocks noGrp="1"/>
          </p:cNvSpPr>
          <p:nvPr>
            <p:ph type="sldNum" sz="quarter" idx="12"/>
          </p:nvPr>
        </p:nvSpPr>
        <p:spPr/>
        <p:txBody>
          <a:bodyPr/>
          <a:lstStyle/>
          <a:p>
            <a:fld id="{1046DC70-0849-7448-AD3A-8FDFC80E2319}" type="slidenum">
              <a:rPr lang="en-US" smtClean="0"/>
              <a:pPr/>
              <a:t>5</a:t>
            </a:fld>
            <a:endParaRPr lang="en-US" dirty="0"/>
          </a:p>
        </p:txBody>
      </p:sp>
    </p:spTree>
    <p:extLst>
      <p:ext uri="{BB962C8B-B14F-4D97-AF65-F5344CB8AC3E}">
        <p14:creationId xmlns:p14="http://schemas.microsoft.com/office/powerpoint/2010/main" val="886437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 name="Rectangle 29">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71727E4-C25A-5348-B3D1-700B796CD306}"/>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en-US" sz="5400" b="1" spc="-150" dirty="0">
                <a:solidFill>
                  <a:srgbClr val="B2282D"/>
                </a:solidFill>
                <a:latin typeface="Times New Roman" panose="02020603050405020304" pitchFamily="18" charset="0"/>
                <a:cs typeface="Times New Roman" panose="02020603050405020304" pitchFamily="18" charset="0"/>
              </a:rPr>
              <a:t>Situational Analysis</a:t>
            </a:r>
            <a:endParaRPr lang="en-US" sz="5400" b="1" dirty="0">
              <a:solidFill>
                <a:srgbClr val="B2282D"/>
              </a:solidFill>
              <a:latin typeface="Times New Roman" panose="02020603050405020304" pitchFamily="18" charset="0"/>
              <a:cs typeface="Times New Roman" panose="02020603050405020304" pitchFamily="18" charset="0"/>
            </a:endParaRPr>
          </a:p>
        </p:txBody>
      </p:sp>
      <p:sp>
        <p:nvSpPr>
          <p:cNvPr id="32"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1755CD72-75E9-DF4B-AB16-4660E1839639}"/>
              </a:ext>
            </a:extLst>
          </p:cNvPr>
          <p:cNvSpPr>
            <a:spLocks noGrp="1"/>
          </p:cNvSpPr>
          <p:nvPr>
            <p:ph idx="1"/>
          </p:nvPr>
        </p:nvSpPr>
        <p:spPr>
          <a:xfrm>
            <a:off x="640080" y="2872899"/>
            <a:ext cx="4243589" cy="3320668"/>
          </a:xfrm>
        </p:spPr>
        <p:txBody>
          <a:bodyPr vert="horz" lIns="91440" tIns="45720" rIns="91440" bIns="45720" rtlCol="0">
            <a:normAutofit/>
          </a:bodyPr>
          <a:lstStyle/>
          <a:p>
            <a:pPr marL="0" marR="0">
              <a:lnSpc>
                <a:spcPct val="90000"/>
              </a:lnSpc>
              <a:spcBef>
                <a:spcPts val="0"/>
              </a:spcBef>
              <a:spcAft>
                <a:spcPts val="800"/>
              </a:spcAft>
            </a:pPr>
            <a:r>
              <a:rPr lang="en-US" sz="1700" dirty="0">
                <a:solidFill>
                  <a:schemeClr val="accent6"/>
                </a:solidFill>
                <a:effectLst/>
                <a:latin typeface="Times New Roman" panose="02020603050405020304" pitchFamily="18" charset="0"/>
                <a:cs typeface="Times New Roman" panose="02020603050405020304" pitchFamily="18" charset="0"/>
              </a:rPr>
              <a:t>Continuing the work started </a:t>
            </a:r>
            <a:r>
              <a:rPr lang="en-US" sz="1700" dirty="0">
                <a:solidFill>
                  <a:schemeClr val="accent6"/>
                </a:solidFill>
                <a:latin typeface="Times New Roman" panose="02020603050405020304" pitchFamily="18" charset="0"/>
                <a:cs typeface="Times New Roman" panose="02020603050405020304" pitchFamily="18" charset="0"/>
              </a:rPr>
              <a:t>with </a:t>
            </a:r>
            <a:r>
              <a:rPr lang="en-US" sz="1700" dirty="0">
                <a:solidFill>
                  <a:schemeClr val="accent6"/>
                </a:solidFill>
                <a:effectLst/>
                <a:latin typeface="Times New Roman" panose="02020603050405020304" pitchFamily="18" charset="0"/>
                <a:cs typeface="Times New Roman" panose="02020603050405020304" pitchFamily="18" charset="0"/>
              </a:rPr>
              <a:t>UDC’s previous strategic plan (2019-2022), we are guided by three goals: </a:t>
            </a:r>
          </a:p>
          <a:p>
            <a:pPr>
              <a:lnSpc>
                <a:spcPct val="90000"/>
              </a:lnSpc>
              <a:spcAft>
                <a:spcPts val="800"/>
              </a:spcAft>
            </a:pPr>
            <a:r>
              <a:rPr lang="en-US" sz="1700" dirty="0">
                <a:solidFill>
                  <a:schemeClr val="accent6"/>
                </a:solidFill>
                <a:effectLst/>
                <a:latin typeface="Times New Roman" panose="02020603050405020304" pitchFamily="18" charset="0"/>
                <a:cs typeface="Times New Roman" panose="02020603050405020304" pitchFamily="18" charset="0"/>
              </a:rPr>
              <a:t>Establish a public higher education model of urban student success.</a:t>
            </a:r>
          </a:p>
          <a:p>
            <a:pPr>
              <a:lnSpc>
                <a:spcPct val="90000"/>
              </a:lnSpc>
              <a:spcAft>
                <a:spcPts val="800"/>
              </a:spcAft>
            </a:pPr>
            <a:r>
              <a:rPr lang="en-US" sz="1700" dirty="0">
                <a:solidFill>
                  <a:schemeClr val="accent6"/>
                </a:solidFill>
                <a:effectLst/>
                <a:latin typeface="Times New Roman" panose="02020603050405020304" pitchFamily="18" charset="0"/>
                <a:cs typeface="Times New Roman" panose="02020603050405020304" pitchFamily="18" charset="0"/>
              </a:rPr>
              <a:t>Increase the number of UDC degrees and credentials awarded.</a:t>
            </a:r>
          </a:p>
          <a:p>
            <a:pPr>
              <a:lnSpc>
                <a:spcPct val="90000"/>
              </a:lnSpc>
              <a:spcAft>
                <a:spcPts val="800"/>
              </a:spcAft>
            </a:pPr>
            <a:r>
              <a:rPr lang="en-US" sz="1700" dirty="0">
                <a:solidFill>
                  <a:schemeClr val="accent6"/>
                </a:solidFill>
                <a:latin typeface="Times New Roman" panose="02020603050405020304" pitchFamily="18" charset="0"/>
                <a:cs typeface="Times New Roman" panose="02020603050405020304" pitchFamily="18" charset="0"/>
              </a:rPr>
              <a:t>Graduate </a:t>
            </a:r>
            <a:r>
              <a:rPr lang="en-US" sz="1700" dirty="0">
                <a:solidFill>
                  <a:schemeClr val="accent6"/>
                </a:solidFill>
                <a:effectLst/>
                <a:latin typeface="Times New Roman" panose="02020603050405020304" pitchFamily="18" charset="0"/>
                <a:cs typeface="Times New Roman" panose="02020603050405020304" pitchFamily="18" charset="0"/>
              </a:rPr>
              <a:t>transformative leaders, who are lifelong learners.</a:t>
            </a:r>
          </a:p>
          <a:p>
            <a:pPr marL="0">
              <a:lnSpc>
                <a:spcPct val="90000"/>
              </a:lnSpc>
              <a:spcAft>
                <a:spcPts val="800"/>
              </a:spcAft>
            </a:pPr>
            <a:r>
              <a:rPr lang="en-US" sz="1700" dirty="0">
                <a:solidFill>
                  <a:schemeClr val="accent6"/>
                </a:solidFill>
                <a:effectLst/>
                <a:latin typeface="Times New Roman" panose="02020603050405020304" pitchFamily="18" charset="0"/>
                <a:cs typeface="Times New Roman" panose="02020603050405020304" pitchFamily="18" charset="0"/>
              </a:rPr>
              <a:t>Building on its rich legacy of social justice, opportunity, and high-quality education for all, UDC moves boldly into the future.</a:t>
            </a:r>
          </a:p>
        </p:txBody>
      </p:sp>
      <p:pic>
        <p:nvPicPr>
          <p:cNvPr id="8" name="Picture 7" descr="A person holding a book&#10;&#10;Description automatically generated">
            <a:extLst>
              <a:ext uri="{FF2B5EF4-FFF2-40B4-BE49-F238E27FC236}">
                <a16:creationId xmlns:a16="http://schemas.microsoft.com/office/drawing/2014/main" id="{61780353-9DE6-F703-2ADA-1262EE0A09CF}"/>
              </a:ext>
            </a:extLst>
          </p:cNvPr>
          <p:cNvPicPr>
            <a:picLocks noChangeAspect="1"/>
          </p:cNvPicPr>
          <p:nvPr/>
        </p:nvPicPr>
        <p:blipFill rotWithShape="1">
          <a:blip r:embed="rId3"/>
          <a:srcRect r="-1" b="4787"/>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4" name="Footer Placeholder 3">
            <a:extLst>
              <a:ext uri="{FF2B5EF4-FFF2-40B4-BE49-F238E27FC236}">
                <a16:creationId xmlns:a16="http://schemas.microsoft.com/office/drawing/2014/main" id="{CB6DA70A-04E2-A749-8491-6D767A89E356}"/>
              </a:ext>
            </a:extLst>
          </p:cNvPr>
          <p:cNvSpPr>
            <a:spLocks noGrp="1"/>
          </p:cNvSpPr>
          <p:nvPr>
            <p:ph type="ftr" sz="quarter" idx="11"/>
          </p:nvPr>
        </p:nvSpPr>
        <p:spPr>
          <a:xfrm>
            <a:off x="6248400" y="6356350"/>
            <a:ext cx="4114800" cy="365125"/>
          </a:xfrm>
        </p:spPr>
        <p:txBody>
          <a:bodyPr vert="horz" lIns="91440" tIns="45720" rIns="91440" bIns="45720" rtlCol="0" anchor="ctr">
            <a:normAutofit/>
          </a:bodyPr>
          <a:lstStyle/>
          <a:p>
            <a:pPr>
              <a:spcAft>
                <a:spcPts val="600"/>
              </a:spcAft>
              <a:defRPr/>
            </a:pPr>
            <a:r>
              <a:rPr lang="en-US" kern="1200">
                <a:solidFill>
                  <a:srgbClr val="FFFFFF"/>
                </a:solidFill>
                <a:latin typeface="Calibri" panose="020F0502020204030204"/>
                <a:ea typeface="+mn-ea"/>
                <a:cs typeface="+mn-cs"/>
              </a:rPr>
              <a:t>Beverly James, July 8, 2024</a:t>
            </a:r>
          </a:p>
        </p:txBody>
      </p:sp>
      <p:sp>
        <p:nvSpPr>
          <p:cNvPr id="5" name="Slide Number Placeholder 4">
            <a:extLst>
              <a:ext uri="{FF2B5EF4-FFF2-40B4-BE49-F238E27FC236}">
                <a16:creationId xmlns:a16="http://schemas.microsoft.com/office/drawing/2014/main" id="{B1338E9E-F727-144A-4A6F-13C4CC92D2EB}"/>
              </a:ext>
            </a:extLst>
          </p:cNvPr>
          <p:cNvSpPr>
            <a:spLocks noGrp="1"/>
          </p:cNvSpPr>
          <p:nvPr>
            <p:ph type="sldNum" sz="quarter" idx="12"/>
          </p:nvPr>
        </p:nvSpPr>
        <p:spPr>
          <a:xfrm>
            <a:off x="10439400" y="6356350"/>
            <a:ext cx="914400" cy="365125"/>
          </a:xfrm>
        </p:spPr>
        <p:txBody>
          <a:bodyPr vert="horz" lIns="91440" tIns="45720" rIns="91440" bIns="45720" rtlCol="0" anchor="ctr">
            <a:normAutofit/>
          </a:bodyPr>
          <a:lstStyle/>
          <a:p>
            <a:pPr algn="r">
              <a:spcAft>
                <a:spcPts val="600"/>
              </a:spcAft>
              <a:defRPr/>
            </a:pPr>
            <a:fld id="{1046DC70-0849-7448-AD3A-8FDFC80E2319}" type="slidenum">
              <a:rPr lang="en-US" b="0">
                <a:solidFill>
                  <a:srgbClr val="FFFFFF"/>
                </a:solidFill>
                <a:latin typeface="Calibri" panose="020F0502020204030204"/>
                <a:cs typeface="+mn-cs"/>
              </a:rPr>
              <a:pPr algn="r">
                <a:spcAft>
                  <a:spcPts val="600"/>
                </a:spcAft>
                <a:defRPr/>
              </a:pPr>
              <a:t>6</a:t>
            </a:fld>
            <a:endParaRPr lang="en-US" b="0">
              <a:solidFill>
                <a:srgbClr val="FFFFFF"/>
              </a:solidFill>
              <a:latin typeface="Calibri" panose="020F0502020204030204"/>
              <a:cs typeface="+mn-cs"/>
            </a:endParaRPr>
          </a:p>
        </p:txBody>
      </p:sp>
    </p:spTree>
    <p:extLst>
      <p:ext uri="{BB962C8B-B14F-4D97-AF65-F5344CB8AC3E}">
        <p14:creationId xmlns:p14="http://schemas.microsoft.com/office/powerpoint/2010/main" val="5190248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 name="Rectangle 30">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ABE78A7-F09F-8045-9459-3771AFBB0CAD}"/>
              </a:ext>
            </a:extLst>
          </p:cNvPr>
          <p:cNvSpPr>
            <a:spLocks noGrp="1"/>
          </p:cNvSpPr>
          <p:nvPr>
            <p:ph type="title"/>
          </p:nvPr>
        </p:nvSpPr>
        <p:spPr>
          <a:xfrm>
            <a:off x="640080" y="325369"/>
            <a:ext cx="4368602" cy="1956841"/>
          </a:xfrm>
        </p:spPr>
        <p:txBody>
          <a:bodyPr anchor="b">
            <a:normAutofit/>
          </a:bodyPr>
          <a:lstStyle/>
          <a:p>
            <a:r>
              <a:rPr lang="en-US" sz="5400" b="1" spc="-150" dirty="0">
                <a:latin typeface="Times New Roman" panose="02020603050405020304" pitchFamily="18" charset="0"/>
                <a:cs typeface="Times New Roman" panose="02020603050405020304" pitchFamily="18" charset="0"/>
              </a:rPr>
              <a:t>Target Audiences</a:t>
            </a:r>
            <a:endParaRPr lang="en-US" sz="5400" dirty="0">
              <a:latin typeface="Times New Roman" panose="02020603050405020304" pitchFamily="18" charset="0"/>
              <a:cs typeface="Times New Roman" panose="02020603050405020304" pitchFamily="18" charset="0"/>
            </a:endParaRPr>
          </a:p>
        </p:txBody>
      </p:sp>
      <p:sp>
        <p:nvSpPr>
          <p:cNvPr id="33"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1EB3577F-E66E-8F41-9579-1C5D025EBE9B}"/>
              </a:ext>
            </a:extLst>
          </p:cNvPr>
          <p:cNvSpPr>
            <a:spLocks noGrp="1"/>
          </p:cNvSpPr>
          <p:nvPr>
            <p:ph idx="1"/>
          </p:nvPr>
        </p:nvSpPr>
        <p:spPr>
          <a:xfrm>
            <a:off x="640080" y="2872899"/>
            <a:ext cx="4368602" cy="3659732"/>
          </a:xfrm>
        </p:spPr>
        <p:txBody>
          <a:bodyPr>
            <a:normAutofit lnSpcReduction="10000"/>
          </a:bodyPr>
          <a:lstStyle/>
          <a:p>
            <a:pPr lvl="0">
              <a:spcAft>
                <a:spcPts val="0"/>
              </a:spcAft>
              <a:buClr>
                <a:srgbClr val="EFBD46"/>
              </a:buClr>
            </a:pPr>
            <a:r>
              <a:rPr lang="en-US" sz="1600" b="1" dirty="0">
                <a:latin typeface="Times New Roman" panose="02020603050405020304" pitchFamily="18" charset="0"/>
                <a:cs typeface="Times New Roman" panose="02020603050405020304" pitchFamily="18" charset="0"/>
              </a:rPr>
              <a:t>Internal:</a:t>
            </a:r>
          </a:p>
          <a:p>
            <a:pPr lvl="1">
              <a:buClr>
                <a:srgbClr val="EFBD46"/>
              </a:buClr>
            </a:pPr>
            <a:r>
              <a:rPr lang="en-US" sz="1600" dirty="0">
                <a:latin typeface="Times New Roman" panose="02020603050405020304" pitchFamily="18" charset="0"/>
                <a:cs typeface="Times New Roman" panose="02020603050405020304" pitchFamily="18" charset="0"/>
              </a:rPr>
              <a:t>Students, staff, faculty, alumni</a:t>
            </a:r>
          </a:p>
          <a:p>
            <a:pPr lvl="0">
              <a:spcAft>
                <a:spcPts val="0"/>
              </a:spcAft>
              <a:buClr>
                <a:srgbClr val="EFBD46"/>
              </a:buClr>
            </a:pPr>
            <a:r>
              <a:rPr lang="en-US" sz="1600" b="1" dirty="0">
                <a:latin typeface="Times New Roman" panose="02020603050405020304" pitchFamily="18" charset="0"/>
                <a:cs typeface="Times New Roman" panose="02020603050405020304" pitchFamily="18" charset="0"/>
              </a:rPr>
              <a:t>External:</a:t>
            </a:r>
          </a:p>
          <a:p>
            <a:pPr lvl="1">
              <a:buClr>
                <a:srgbClr val="EFBD46"/>
              </a:buClr>
            </a:pPr>
            <a:r>
              <a:rPr lang="en-US" sz="1600" dirty="0">
                <a:latin typeface="Times New Roman" panose="02020603050405020304" pitchFamily="18" charset="0"/>
                <a:cs typeface="Times New Roman" panose="02020603050405020304" pitchFamily="18" charset="0"/>
              </a:rPr>
              <a:t>Alumni</a:t>
            </a:r>
          </a:p>
          <a:p>
            <a:pPr lvl="1">
              <a:buClr>
                <a:srgbClr val="EFBD46"/>
              </a:buClr>
            </a:pPr>
            <a:r>
              <a:rPr lang="en-US" sz="1600" dirty="0">
                <a:latin typeface="Times New Roman" panose="02020603050405020304" pitchFamily="18" charset="0"/>
                <a:cs typeface="Times New Roman" panose="02020603050405020304" pitchFamily="18" charset="0"/>
              </a:rPr>
              <a:t>Lawmakers</a:t>
            </a:r>
          </a:p>
          <a:p>
            <a:pPr lvl="1">
              <a:buClr>
                <a:srgbClr val="EFBD46"/>
              </a:buClr>
            </a:pPr>
            <a:r>
              <a:rPr lang="en-US" sz="1600" dirty="0">
                <a:latin typeface="Times New Roman" panose="02020603050405020304" pitchFamily="18" charset="0"/>
                <a:cs typeface="Times New Roman" panose="02020603050405020304" pitchFamily="18" charset="0"/>
              </a:rPr>
              <a:t>Local residents</a:t>
            </a:r>
          </a:p>
          <a:p>
            <a:pPr lvl="1">
              <a:buClr>
                <a:srgbClr val="EFBD46"/>
              </a:buClr>
            </a:pPr>
            <a:r>
              <a:rPr lang="en-US" sz="1600" dirty="0">
                <a:latin typeface="Times New Roman" panose="02020603050405020304" pitchFamily="18" charset="0"/>
                <a:cs typeface="Times New Roman" panose="02020603050405020304" pitchFamily="18" charset="0"/>
              </a:rPr>
              <a:t>Community and faith leaders</a:t>
            </a:r>
          </a:p>
          <a:p>
            <a:pPr lvl="1">
              <a:buClr>
                <a:srgbClr val="EFBD46"/>
              </a:buClr>
            </a:pPr>
            <a:r>
              <a:rPr lang="en-US" sz="1600" dirty="0">
                <a:latin typeface="Times New Roman" panose="02020603050405020304" pitchFamily="18" charset="0"/>
                <a:cs typeface="Times New Roman" panose="02020603050405020304" pitchFamily="18" charset="0"/>
              </a:rPr>
              <a:t>Local, regional, and national media</a:t>
            </a:r>
          </a:p>
          <a:p>
            <a:pPr lvl="1">
              <a:buClr>
                <a:srgbClr val="EFBD46"/>
              </a:buClr>
            </a:pPr>
            <a:r>
              <a:rPr lang="en-US" sz="1600" dirty="0">
                <a:latin typeface="Times New Roman" panose="02020603050405020304" pitchFamily="18" charset="0"/>
                <a:cs typeface="Times New Roman" panose="02020603050405020304" pitchFamily="18" charset="0"/>
              </a:rPr>
              <a:t>Trade, international media outlets</a:t>
            </a:r>
          </a:p>
          <a:p>
            <a:pPr lvl="1">
              <a:buClr>
                <a:srgbClr val="EFBD46"/>
              </a:buClr>
            </a:pPr>
            <a:r>
              <a:rPr lang="en-US" sz="1600" dirty="0">
                <a:latin typeface="Times New Roman" panose="02020603050405020304" pitchFamily="18" charset="0"/>
                <a:cs typeface="Times New Roman" panose="02020603050405020304" pitchFamily="18" charset="0"/>
              </a:rPr>
              <a:t>Social and digital media influencers</a:t>
            </a:r>
          </a:p>
          <a:p>
            <a:pPr lvl="1">
              <a:buClr>
                <a:srgbClr val="EFBD46"/>
              </a:buClr>
            </a:pPr>
            <a:r>
              <a:rPr lang="en-US" sz="1600" dirty="0">
                <a:latin typeface="Times New Roman" panose="02020603050405020304" pitchFamily="18" charset="0"/>
                <a:cs typeface="Times New Roman" panose="02020603050405020304" pitchFamily="18" charset="0"/>
              </a:rPr>
              <a:t>Corporate and nonprofit principals</a:t>
            </a:r>
          </a:p>
          <a:p>
            <a:pPr lvl="1">
              <a:buClr>
                <a:srgbClr val="EFBD46"/>
              </a:buClr>
            </a:pPr>
            <a:r>
              <a:rPr lang="en-US" sz="1600" dirty="0">
                <a:latin typeface="Times New Roman" panose="02020603050405020304" pitchFamily="18" charset="0"/>
                <a:cs typeface="Times New Roman" panose="02020603050405020304" pitchFamily="18" charset="0"/>
              </a:rPr>
              <a:t>NGO</a:t>
            </a:r>
          </a:p>
          <a:p>
            <a:pPr lvl="1">
              <a:buClr>
                <a:srgbClr val="EFBD46"/>
              </a:buClr>
            </a:pPr>
            <a:r>
              <a:rPr lang="en-US" sz="1600" dirty="0">
                <a:latin typeface="Times New Roman" panose="02020603050405020304" pitchFamily="18" charset="0"/>
                <a:cs typeface="Times New Roman" panose="02020603050405020304" pitchFamily="18" charset="0"/>
              </a:rPr>
              <a:t>District public and private K-12 schools</a:t>
            </a:r>
          </a:p>
          <a:p>
            <a:pPr lvl="1">
              <a:buClr>
                <a:srgbClr val="EFBD46"/>
              </a:buClr>
            </a:pPr>
            <a:endParaRPr lang="en-US" sz="1200" dirty="0">
              <a:latin typeface="Times New Roman" panose="02020603050405020304" pitchFamily="18" charset="0"/>
              <a:cs typeface="Times New Roman" panose="02020603050405020304" pitchFamily="18" charset="0"/>
            </a:endParaRPr>
          </a:p>
          <a:p>
            <a:pPr lvl="1">
              <a:buClr>
                <a:srgbClr val="EFBD46"/>
              </a:buClr>
            </a:pPr>
            <a:endParaRPr lang="en-US" sz="1200" dirty="0">
              <a:latin typeface="Times New Roman" panose="02020603050405020304" pitchFamily="18" charset="0"/>
              <a:cs typeface="Times New Roman" panose="02020603050405020304" pitchFamily="18" charset="0"/>
            </a:endParaRPr>
          </a:p>
          <a:p>
            <a:pPr lvl="0">
              <a:buClr>
                <a:srgbClr val="EFBD46"/>
              </a:buClr>
            </a:pPr>
            <a:endParaRPr lang="en-US" sz="1200" dirty="0"/>
          </a:p>
        </p:txBody>
      </p:sp>
      <p:pic>
        <p:nvPicPr>
          <p:cNvPr id="6" name="Picture 5" descr="A group of people posing for a photo&#10;&#10;Description automatically generated">
            <a:extLst>
              <a:ext uri="{FF2B5EF4-FFF2-40B4-BE49-F238E27FC236}">
                <a16:creationId xmlns:a16="http://schemas.microsoft.com/office/drawing/2014/main" id="{9B2E6768-D506-3557-76A1-3AA1663B6F52}"/>
              </a:ext>
            </a:extLst>
          </p:cNvPr>
          <p:cNvPicPr>
            <a:picLocks noChangeAspect="1"/>
          </p:cNvPicPr>
          <p:nvPr/>
        </p:nvPicPr>
        <p:blipFill rotWithShape="1">
          <a:blip r:embed="rId2"/>
          <a:srcRect l="18364" r="18363"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4" name="Footer Placeholder 3">
            <a:extLst>
              <a:ext uri="{FF2B5EF4-FFF2-40B4-BE49-F238E27FC236}">
                <a16:creationId xmlns:a16="http://schemas.microsoft.com/office/drawing/2014/main" id="{63EB7F73-9776-974B-AEAC-D1EF800597EA}"/>
              </a:ext>
            </a:extLst>
          </p:cNvPr>
          <p:cNvSpPr>
            <a:spLocks noGrp="1"/>
          </p:cNvSpPr>
          <p:nvPr>
            <p:ph type="ftr" sz="quarter" idx="11"/>
          </p:nvPr>
        </p:nvSpPr>
        <p:spPr>
          <a:xfrm>
            <a:off x="6248400" y="6356350"/>
            <a:ext cx="4114800" cy="365125"/>
          </a:xfrm>
        </p:spPr>
        <p:txBody>
          <a:bodyPr>
            <a:normAutofit/>
          </a:bodyPr>
          <a:lstStyle/>
          <a:p>
            <a:pPr>
              <a:spcAft>
                <a:spcPts val="600"/>
              </a:spcAft>
            </a:pPr>
            <a:r>
              <a:rPr lang="en-US">
                <a:solidFill>
                  <a:srgbClr val="FFFFFF"/>
                </a:solidFill>
                <a:latin typeface="Arial" panose="020B0604020202020204" pitchFamily="34" charset="0"/>
                <a:cs typeface="Arial" panose="020B0604020202020204" pitchFamily="34" charset="0"/>
              </a:rPr>
              <a:t>Beverly James, July 8, 2024</a:t>
            </a:r>
            <a:endParaRPr lang="en-US" b="1">
              <a:solidFill>
                <a:srgbClr val="FFFFFF"/>
              </a:solidFill>
              <a:latin typeface="Arial" panose="020B0604020202020204" pitchFamily="34" charset="0"/>
              <a:cs typeface="Arial" panose="020B0604020202020204" pitchFamily="34" charset="0"/>
            </a:endParaRPr>
          </a:p>
        </p:txBody>
      </p:sp>
      <p:sp>
        <p:nvSpPr>
          <p:cNvPr id="5" name="Slide Number Placeholder 4">
            <a:extLst>
              <a:ext uri="{FF2B5EF4-FFF2-40B4-BE49-F238E27FC236}">
                <a16:creationId xmlns:a16="http://schemas.microsoft.com/office/drawing/2014/main" id="{29FDEA43-5ECC-5CF6-C59D-ADB955ABF898}"/>
              </a:ext>
            </a:extLst>
          </p:cNvPr>
          <p:cNvSpPr>
            <a:spLocks noGrp="1"/>
          </p:cNvSpPr>
          <p:nvPr>
            <p:ph type="sldNum" sz="quarter" idx="12"/>
          </p:nvPr>
        </p:nvSpPr>
        <p:spPr/>
        <p:txBody>
          <a:bodyPr/>
          <a:lstStyle/>
          <a:p>
            <a:fld id="{1046DC70-0849-7448-AD3A-8FDFC80E2319}" type="slidenum">
              <a:rPr lang="en-US" smtClean="0"/>
              <a:pPr/>
              <a:t>7</a:t>
            </a:fld>
            <a:endParaRPr lang="en-US" dirty="0"/>
          </a:p>
        </p:txBody>
      </p:sp>
    </p:spTree>
    <p:extLst>
      <p:ext uri="{BB962C8B-B14F-4D97-AF65-F5344CB8AC3E}">
        <p14:creationId xmlns:p14="http://schemas.microsoft.com/office/powerpoint/2010/main" val="17078728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BE78A7-F09F-8045-9459-3771AFBB0CAD}"/>
              </a:ext>
            </a:extLst>
          </p:cNvPr>
          <p:cNvSpPr>
            <a:spLocks noGrp="1"/>
          </p:cNvSpPr>
          <p:nvPr>
            <p:ph type="title"/>
          </p:nvPr>
        </p:nvSpPr>
        <p:spPr/>
        <p:txBody>
          <a:bodyPr/>
          <a:lstStyle/>
          <a:p>
            <a:r>
              <a:rPr lang="en-US" b="1" spc="-150" dirty="0">
                <a:latin typeface="Arial" panose="020B0604020202020204" pitchFamily="34" charset="0"/>
                <a:cs typeface="Arial" panose="020B0604020202020204" pitchFamily="34" charset="0"/>
              </a:rPr>
              <a:t>Key Messaging</a:t>
            </a:r>
            <a:endParaRPr lang="en-US" dirty="0"/>
          </a:p>
        </p:txBody>
      </p:sp>
      <p:sp>
        <p:nvSpPr>
          <p:cNvPr id="3" name="Content Placeholder 2">
            <a:extLst>
              <a:ext uri="{FF2B5EF4-FFF2-40B4-BE49-F238E27FC236}">
                <a16:creationId xmlns:a16="http://schemas.microsoft.com/office/drawing/2014/main" id="{1EB3577F-E66E-8F41-9579-1C5D025EBE9B}"/>
              </a:ext>
            </a:extLst>
          </p:cNvPr>
          <p:cNvSpPr>
            <a:spLocks noGrp="1"/>
          </p:cNvSpPr>
          <p:nvPr>
            <p:ph idx="1"/>
          </p:nvPr>
        </p:nvSpPr>
        <p:spPr/>
        <p:txBody>
          <a:bodyPr/>
          <a:lstStyle/>
          <a:p>
            <a:pPr lvl="0">
              <a:buClr>
                <a:srgbClr val="EFBD46"/>
              </a:buClr>
            </a:pPr>
            <a:r>
              <a:rPr lang="en-US" sz="1800" dirty="0">
                <a:solidFill>
                  <a:schemeClr val="accent6"/>
                </a:solidFill>
                <a:latin typeface="Times New Roman" panose="02020603050405020304" pitchFamily="18" charset="0"/>
                <a:cs typeface="Times New Roman" panose="02020603050405020304" pitchFamily="18" charset="0"/>
              </a:rPr>
              <a:t>UDC is a world-class flagship university for the nation’s capital.</a:t>
            </a:r>
          </a:p>
          <a:p>
            <a:pPr lvl="0">
              <a:buClr>
                <a:srgbClr val="EFBD46"/>
              </a:buClr>
            </a:pPr>
            <a:r>
              <a:rPr lang="en-US" sz="1800" dirty="0">
                <a:solidFill>
                  <a:schemeClr val="accent6"/>
                </a:solidFill>
                <a:latin typeface="Times New Roman" panose="02020603050405020304" pitchFamily="18" charset="0"/>
                <a:cs typeface="Times New Roman" panose="02020603050405020304" pitchFamily="18" charset="0"/>
              </a:rPr>
              <a:t>UDC is a national model for urban student success.</a:t>
            </a:r>
          </a:p>
          <a:p>
            <a:pPr lvl="0">
              <a:buClr>
                <a:srgbClr val="EFBD46"/>
              </a:buClr>
            </a:pPr>
            <a:r>
              <a:rPr lang="en-US" sz="1800" dirty="0">
                <a:solidFill>
                  <a:schemeClr val="accent6"/>
                </a:solidFill>
                <a:latin typeface="Times New Roman" panose="02020603050405020304" pitchFamily="18" charset="0"/>
                <a:cs typeface="Times New Roman" panose="02020603050405020304" pitchFamily="18" charset="0"/>
              </a:rPr>
              <a:t>UDC is the District’s workforce and economic mobility engine.</a:t>
            </a:r>
          </a:p>
          <a:p>
            <a:pPr lvl="0">
              <a:buClr>
                <a:srgbClr val="EFBD46"/>
              </a:buClr>
            </a:pPr>
            <a:r>
              <a:rPr lang="en-US" sz="1800" dirty="0">
                <a:solidFill>
                  <a:schemeClr val="accent6"/>
                </a:solidFill>
                <a:latin typeface="Times New Roman" panose="02020603050405020304" pitchFamily="18" charset="0"/>
                <a:cs typeface="Times New Roman" panose="02020603050405020304" pitchFamily="18" charset="0"/>
              </a:rPr>
              <a:t>UDC is a research and innovation hub addressing the District’s critical needs.</a:t>
            </a:r>
          </a:p>
          <a:p>
            <a:pPr lvl="0">
              <a:buClr>
                <a:srgbClr val="EFBD46"/>
              </a:buClr>
            </a:pPr>
            <a:r>
              <a:rPr lang="en-US" sz="1800" dirty="0">
                <a:solidFill>
                  <a:schemeClr val="accent6"/>
                </a:solidFill>
                <a:latin typeface="Times New Roman" panose="02020603050405020304" pitchFamily="18" charset="0"/>
                <a:cs typeface="Times New Roman" panose="02020603050405020304" pitchFamily="18" charset="0"/>
              </a:rPr>
              <a:t>UDC unites all stakeholders to support a shared vision for ONE UDC.</a:t>
            </a:r>
          </a:p>
        </p:txBody>
      </p:sp>
      <p:sp>
        <p:nvSpPr>
          <p:cNvPr id="4" name="Footer Placeholder 3">
            <a:extLst>
              <a:ext uri="{FF2B5EF4-FFF2-40B4-BE49-F238E27FC236}">
                <a16:creationId xmlns:a16="http://schemas.microsoft.com/office/drawing/2014/main" id="{63EB7F73-9776-974B-AEAC-D1EF800597EA}"/>
              </a:ext>
            </a:extLst>
          </p:cNvPr>
          <p:cNvSpPr>
            <a:spLocks noGrp="1"/>
          </p:cNvSpPr>
          <p:nvPr>
            <p:ph type="ftr" sz="quarter" idx="11"/>
          </p:nvPr>
        </p:nvSpPr>
        <p:spPr/>
        <p:txBody>
          <a:bodyPr/>
          <a:lstStyle/>
          <a:p>
            <a:r>
              <a:rPr lang="en-US">
                <a:latin typeface="Arial" panose="020B0604020202020204" pitchFamily="34" charset="0"/>
                <a:cs typeface="Arial" panose="020B0604020202020204" pitchFamily="34" charset="0"/>
              </a:rPr>
              <a:t>Beverly James, July 8, 2024</a:t>
            </a:r>
            <a:endParaRPr lang="en-US" b="1" dirty="0">
              <a:solidFill>
                <a:schemeClr val="accent1"/>
              </a:solidFill>
              <a:latin typeface="Arial" panose="020B0604020202020204" pitchFamily="34" charset="0"/>
              <a:cs typeface="Arial" panose="020B0604020202020204" pitchFamily="34" charset="0"/>
            </a:endParaRPr>
          </a:p>
        </p:txBody>
      </p:sp>
      <p:sp>
        <p:nvSpPr>
          <p:cNvPr id="5" name="Slide Number Placeholder 4">
            <a:extLst>
              <a:ext uri="{FF2B5EF4-FFF2-40B4-BE49-F238E27FC236}">
                <a16:creationId xmlns:a16="http://schemas.microsoft.com/office/drawing/2014/main" id="{AB1A441D-6CCB-A20A-D71E-836FE41AF6EF}"/>
              </a:ext>
            </a:extLst>
          </p:cNvPr>
          <p:cNvSpPr>
            <a:spLocks noGrp="1"/>
          </p:cNvSpPr>
          <p:nvPr>
            <p:ph type="sldNum" sz="quarter" idx="12"/>
          </p:nvPr>
        </p:nvSpPr>
        <p:spPr/>
        <p:txBody>
          <a:bodyPr/>
          <a:lstStyle/>
          <a:p>
            <a:fld id="{1046DC70-0849-7448-AD3A-8FDFC80E2319}" type="slidenum">
              <a:rPr lang="en-US" smtClean="0"/>
              <a:pPr/>
              <a:t>8</a:t>
            </a:fld>
            <a:endParaRPr lang="en-US" dirty="0"/>
          </a:p>
        </p:txBody>
      </p:sp>
    </p:spTree>
    <p:extLst>
      <p:ext uri="{BB962C8B-B14F-4D97-AF65-F5344CB8AC3E}">
        <p14:creationId xmlns:p14="http://schemas.microsoft.com/office/powerpoint/2010/main" val="22137663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BE78A7-F09F-8045-9459-3771AFBB0CAD}"/>
              </a:ext>
            </a:extLst>
          </p:cNvPr>
          <p:cNvSpPr>
            <a:spLocks noGrp="1"/>
          </p:cNvSpPr>
          <p:nvPr>
            <p:ph type="title"/>
          </p:nvPr>
        </p:nvSpPr>
        <p:spPr/>
        <p:txBody>
          <a:bodyPr/>
          <a:lstStyle/>
          <a:p>
            <a:r>
              <a:rPr lang="en-US" b="1" spc="-150" dirty="0">
                <a:latin typeface="Times New Roman" panose="02020603050405020304" pitchFamily="18" charset="0"/>
                <a:cs typeface="Times New Roman" panose="02020603050405020304" pitchFamily="18" charset="0"/>
              </a:rPr>
              <a:t>SWOT Analysis: Strengths</a:t>
            </a:r>
            <a:endParaRPr lang="en-US" dirty="0">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1EB3577F-E66E-8F41-9579-1C5D025EBE9B}"/>
              </a:ext>
            </a:extLst>
          </p:cNvPr>
          <p:cNvSpPr>
            <a:spLocks noGrp="1"/>
          </p:cNvSpPr>
          <p:nvPr>
            <p:ph idx="1"/>
          </p:nvPr>
        </p:nvSpPr>
        <p:spPr>
          <a:xfrm>
            <a:off x="838200" y="1690688"/>
            <a:ext cx="10515600" cy="4486275"/>
          </a:xfrm>
        </p:spPr>
        <p:txBody>
          <a:bodyPr>
            <a:noAutofit/>
          </a:bodyPr>
          <a:lstStyle/>
          <a:p>
            <a:pPr lvl="0">
              <a:buClr>
                <a:srgbClr val="EFBD46"/>
              </a:buClr>
            </a:pPr>
            <a:r>
              <a:rPr lang="en-US" sz="1800" b="1" dirty="0">
                <a:solidFill>
                  <a:schemeClr val="accent6"/>
                </a:solidFill>
                <a:latin typeface="Times New Roman" panose="02020603050405020304" pitchFamily="18" charset="0"/>
                <a:cs typeface="Times New Roman" panose="02020603050405020304" pitchFamily="18" charset="0"/>
              </a:rPr>
              <a:t>Location! </a:t>
            </a:r>
            <a:r>
              <a:rPr lang="en-US" sz="1800" dirty="0">
                <a:solidFill>
                  <a:schemeClr val="accent6"/>
                </a:solidFill>
                <a:latin typeface="Times New Roman" panose="02020603050405020304" pitchFamily="18" charset="0"/>
                <a:cs typeface="Times New Roman" panose="02020603050405020304" pitchFamily="18" charset="0"/>
              </a:rPr>
              <a:t>Set in the nation’s capital means students have access to some of the most influential leaders/mentors, limitless opportunities for internships, fellowships, and future employment, year-round cultural events, and the nation’s premier museums.</a:t>
            </a:r>
          </a:p>
          <a:p>
            <a:pPr lvl="0">
              <a:buClr>
                <a:srgbClr val="EFBD46"/>
              </a:buClr>
            </a:pPr>
            <a:r>
              <a:rPr lang="en-US" sz="1800" b="1" dirty="0">
                <a:solidFill>
                  <a:schemeClr val="accent6"/>
                </a:solidFill>
                <a:latin typeface="Times New Roman" panose="02020603050405020304" pitchFamily="18" charset="0"/>
                <a:cs typeface="Times New Roman" panose="02020603050405020304" pitchFamily="18" charset="0"/>
              </a:rPr>
              <a:t>Multiple nationally-ranked programs: </a:t>
            </a:r>
            <a:r>
              <a:rPr lang="en-US" sz="1800" dirty="0">
                <a:solidFill>
                  <a:schemeClr val="accent6"/>
                </a:solidFill>
                <a:latin typeface="Times New Roman" panose="02020603050405020304" pitchFamily="18" charset="0"/>
                <a:cs typeface="Times New Roman" panose="02020603050405020304" pitchFamily="18" charset="0"/>
              </a:rPr>
              <a:t>Computer Science (#1 among HBCUs), </a:t>
            </a:r>
            <a:r>
              <a:rPr lang="en-US" sz="1800" dirty="0">
                <a:solidFill>
                  <a:schemeClr val="accent6"/>
                </a:solidFill>
                <a:effectLst/>
                <a:latin typeface="Times New Roman" panose="02020603050405020304" pitchFamily="18" charset="0"/>
                <a:ea typeface="Aptos" panose="020B0004020202020204" pitchFamily="34" charset="0"/>
                <a:cs typeface="Times New Roman" panose="02020603050405020304" pitchFamily="18" charset="0"/>
              </a:rPr>
              <a:t>School of Business and Public Administration AACSB International accredited, </a:t>
            </a:r>
            <a:r>
              <a:rPr lang="en-US" sz="1800" dirty="0">
                <a:solidFill>
                  <a:schemeClr val="accent6"/>
                </a:solidFill>
                <a:latin typeface="Times New Roman" panose="02020603050405020304" pitchFamily="18" charset="0"/>
                <a:cs typeface="Times New Roman" panose="02020603050405020304" pitchFamily="18" charset="0"/>
              </a:rPr>
              <a:t> Law School is ranked </a:t>
            </a:r>
            <a:r>
              <a:rPr lang="en-US" sz="1800" kern="100" dirty="0">
                <a:solidFill>
                  <a:schemeClr val="accent6"/>
                </a:solidFill>
                <a:effectLst/>
                <a:latin typeface="Times New Roman" panose="02020603050405020304" pitchFamily="18" charset="0"/>
                <a:ea typeface="Aptos" panose="020B0004020202020204" pitchFamily="34" charset="0"/>
                <a:cs typeface="Times New Roman" panose="02020603050405020304" pitchFamily="18" charset="0"/>
              </a:rPr>
              <a:t>#13 for Best Clinical Training Law Program, U.S. News &amp; World Report.</a:t>
            </a:r>
          </a:p>
          <a:p>
            <a:pPr lvl="0">
              <a:buClr>
                <a:srgbClr val="EFBD46"/>
              </a:buClr>
            </a:pPr>
            <a:r>
              <a:rPr lang="en-US" sz="1800" kern="100" dirty="0">
                <a:solidFill>
                  <a:schemeClr val="accent6"/>
                </a:solidFill>
                <a:effectLst/>
                <a:latin typeface="Times New Roman" panose="02020603050405020304" pitchFamily="18" charset="0"/>
                <a:ea typeface="Aptos" panose="020B0004020202020204" pitchFamily="34" charset="0"/>
                <a:cs typeface="Times New Roman" panose="02020603050405020304" pitchFamily="18" charset="0"/>
              </a:rPr>
              <a:t>UDC is ranked </a:t>
            </a:r>
            <a:r>
              <a:rPr lang="en-US" sz="1800" b="1" kern="100" dirty="0">
                <a:solidFill>
                  <a:schemeClr val="accent6"/>
                </a:solidFill>
                <a:effectLst/>
                <a:latin typeface="Times New Roman" panose="02020603050405020304" pitchFamily="18" charset="0"/>
                <a:ea typeface="Aptos" panose="020B0004020202020204" pitchFamily="34" charset="0"/>
                <a:cs typeface="Times New Roman" panose="02020603050405020304" pitchFamily="18" charset="0"/>
              </a:rPr>
              <a:t>#30 among all HBCUs.</a:t>
            </a:r>
          </a:p>
          <a:p>
            <a:pPr lvl="0">
              <a:buClr>
                <a:srgbClr val="EFBD46"/>
              </a:buClr>
            </a:pPr>
            <a:r>
              <a:rPr lang="en-US" sz="1800" b="1" kern="100" dirty="0">
                <a:solidFill>
                  <a:schemeClr val="accent6"/>
                </a:solidFill>
                <a:effectLst/>
                <a:latin typeface="Times New Roman" panose="02020603050405020304" pitchFamily="18" charset="0"/>
                <a:ea typeface="Aptos" panose="020B0004020202020204" pitchFamily="34" charset="0"/>
                <a:cs typeface="Times New Roman" panose="02020603050405020304" pitchFamily="18" charset="0"/>
              </a:rPr>
              <a:t>Rel</a:t>
            </a:r>
            <a:r>
              <a:rPr lang="en-US" sz="1800" b="1" kern="100" dirty="0">
                <a:solidFill>
                  <a:schemeClr val="accent6"/>
                </a:solidFill>
                <a:latin typeface="Times New Roman" panose="02020603050405020304" pitchFamily="18" charset="0"/>
                <a:ea typeface="Aptos" panose="020B0004020202020204" pitchFamily="34" charset="0"/>
                <a:cs typeface="Times New Roman" panose="02020603050405020304" pitchFamily="18" charset="0"/>
              </a:rPr>
              <a:t>evant, in-demand programs: </a:t>
            </a:r>
            <a:r>
              <a:rPr lang="en-US" sz="1800" kern="100" dirty="0">
                <a:solidFill>
                  <a:schemeClr val="accent6"/>
                </a:solidFill>
                <a:latin typeface="Times New Roman" panose="02020603050405020304" pitchFamily="18" charset="0"/>
                <a:ea typeface="Aptos" panose="020B0004020202020204" pitchFamily="34" charset="0"/>
                <a:cs typeface="Times New Roman" panose="02020603050405020304" pitchFamily="18" charset="0"/>
              </a:rPr>
              <a:t>Aviation Maintenance Technology, Computer Science/Network Security, </a:t>
            </a:r>
            <a:r>
              <a:rPr lang="en-US" sz="1800" dirty="0">
                <a:solidFill>
                  <a:schemeClr val="accent6"/>
                </a:solidFill>
                <a:latin typeface="Times New Roman" panose="02020603050405020304" pitchFamily="18" charset="0"/>
                <a:cs typeface="Times New Roman" panose="02020603050405020304" pitchFamily="18" charset="0"/>
              </a:rPr>
              <a:t>Procurement and Public Contracting (Certificate), Urban Sustainability, Teacher Education from elementary to secondary to special education.</a:t>
            </a:r>
            <a:endParaRPr lang="en-US" sz="1800" kern="100" dirty="0">
              <a:solidFill>
                <a:schemeClr val="accent6"/>
              </a:solidFill>
              <a:effectLst/>
              <a:latin typeface="Times New Roman" panose="02020603050405020304" pitchFamily="18" charset="0"/>
              <a:ea typeface="Aptos" panose="020B0004020202020204" pitchFamily="34" charset="0"/>
              <a:cs typeface="Times New Roman" panose="02020603050405020304" pitchFamily="18" charset="0"/>
            </a:endParaRPr>
          </a:p>
          <a:p>
            <a:pPr lvl="0">
              <a:buClr>
                <a:srgbClr val="EFBD46"/>
              </a:buClr>
            </a:pPr>
            <a:r>
              <a:rPr lang="en-US" sz="1800" dirty="0">
                <a:solidFill>
                  <a:schemeClr val="accent6"/>
                </a:solidFill>
                <a:latin typeface="Times New Roman" panose="02020603050405020304" pitchFamily="18" charset="0"/>
                <a:cs typeface="Times New Roman" panose="02020603050405020304" pitchFamily="18" charset="0"/>
              </a:rPr>
              <a:t>UDC likely has the </a:t>
            </a:r>
            <a:r>
              <a:rPr lang="en-US" sz="1800" b="1" dirty="0">
                <a:solidFill>
                  <a:schemeClr val="accent6"/>
                </a:solidFill>
                <a:latin typeface="Times New Roman" panose="02020603050405020304" pitchFamily="18" charset="0"/>
                <a:cs typeface="Times New Roman" panose="02020603050405020304" pitchFamily="18" charset="0"/>
              </a:rPr>
              <a:t>strongest ties </a:t>
            </a:r>
            <a:r>
              <a:rPr lang="en-US" sz="1800" dirty="0">
                <a:solidFill>
                  <a:schemeClr val="accent6"/>
                </a:solidFill>
                <a:latin typeface="Times New Roman" panose="02020603050405020304" pitchFamily="18" charset="0"/>
                <a:cs typeface="Times New Roman" panose="02020603050405020304" pitchFamily="18" charset="0"/>
              </a:rPr>
              <a:t>to local public and private K-12 schools.</a:t>
            </a:r>
            <a:br>
              <a:rPr lang="en-US" sz="1800" dirty="0">
                <a:solidFill>
                  <a:schemeClr val="accent6"/>
                </a:solidFill>
                <a:latin typeface="Times New Roman" panose="02020603050405020304" pitchFamily="18" charset="0"/>
                <a:cs typeface="Times New Roman" panose="02020603050405020304" pitchFamily="18" charset="0"/>
              </a:rPr>
            </a:br>
            <a:endParaRPr lang="en-US" sz="1800" dirty="0">
              <a:solidFill>
                <a:schemeClr val="accent6"/>
              </a:solidFill>
              <a:latin typeface="Times New Roman" panose="02020603050405020304" pitchFamily="18" charset="0"/>
              <a:cs typeface="Times New Roman" panose="02020603050405020304" pitchFamily="18" charset="0"/>
            </a:endParaRPr>
          </a:p>
        </p:txBody>
      </p:sp>
      <p:sp>
        <p:nvSpPr>
          <p:cNvPr id="4" name="Footer Placeholder 3">
            <a:extLst>
              <a:ext uri="{FF2B5EF4-FFF2-40B4-BE49-F238E27FC236}">
                <a16:creationId xmlns:a16="http://schemas.microsoft.com/office/drawing/2014/main" id="{63EB7F73-9776-974B-AEAC-D1EF800597EA}"/>
              </a:ext>
            </a:extLst>
          </p:cNvPr>
          <p:cNvSpPr>
            <a:spLocks noGrp="1"/>
          </p:cNvSpPr>
          <p:nvPr>
            <p:ph type="ftr" sz="quarter" idx="11"/>
          </p:nvPr>
        </p:nvSpPr>
        <p:spPr/>
        <p:txBody>
          <a:bodyPr/>
          <a:lstStyle/>
          <a:p>
            <a:r>
              <a:rPr lang="en-US">
                <a:latin typeface="Arial" panose="020B0604020202020204" pitchFamily="34" charset="0"/>
                <a:cs typeface="Arial" panose="020B0604020202020204" pitchFamily="34" charset="0"/>
              </a:rPr>
              <a:t>Beverly James, July 8, 2024</a:t>
            </a:r>
            <a:endParaRPr lang="en-US" b="1" dirty="0">
              <a:solidFill>
                <a:schemeClr val="accent1"/>
              </a:solidFill>
              <a:latin typeface="Arial" panose="020B0604020202020204" pitchFamily="34" charset="0"/>
              <a:cs typeface="Arial" panose="020B0604020202020204" pitchFamily="34" charset="0"/>
            </a:endParaRPr>
          </a:p>
        </p:txBody>
      </p:sp>
      <p:sp>
        <p:nvSpPr>
          <p:cNvPr id="5" name="Slide Number Placeholder 4">
            <a:extLst>
              <a:ext uri="{FF2B5EF4-FFF2-40B4-BE49-F238E27FC236}">
                <a16:creationId xmlns:a16="http://schemas.microsoft.com/office/drawing/2014/main" id="{030363B3-AB56-0D8F-BEB3-C12B027D22C8}"/>
              </a:ext>
            </a:extLst>
          </p:cNvPr>
          <p:cNvSpPr>
            <a:spLocks noGrp="1"/>
          </p:cNvSpPr>
          <p:nvPr>
            <p:ph type="sldNum" sz="quarter" idx="12"/>
          </p:nvPr>
        </p:nvSpPr>
        <p:spPr/>
        <p:txBody>
          <a:bodyPr/>
          <a:lstStyle/>
          <a:p>
            <a:fld id="{1046DC70-0849-7448-AD3A-8FDFC80E2319}" type="slidenum">
              <a:rPr lang="en-US" smtClean="0"/>
              <a:pPr/>
              <a:t>9</a:t>
            </a:fld>
            <a:endParaRPr lang="en-US" dirty="0"/>
          </a:p>
        </p:txBody>
      </p:sp>
    </p:spTree>
    <p:extLst>
      <p:ext uri="{BB962C8B-B14F-4D97-AF65-F5344CB8AC3E}">
        <p14:creationId xmlns:p14="http://schemas.microsoft.com/office/powerpoint/2010/main" val="1372189589"/>
      </p:ext>
    </p:extLst>
  </p:cSld>
  <p:clrMapOvr>
    <a:masterClrMapping/>
  </p:clrMapOvr>
</p:sld>
</file>

<file path=ppt/theme/theme1.xml><?xml version="1.0" encoding="utf-8"?>
<a:theme xmlns:a="http://schemas.openxmlformats.org/drawingml/2006/main" name="Office Theme">
  <a:themeElements>
    <a:clrScheme name="Custom 7">
      <a:dk1>
        <a:srgbClr val="515151"/>
      </a:dk1>
      <a:lt1>
        <a:srgbClr val="FFFFFF"/>
      </a:lt1>
      <a:dk2>
        <a:srgbClr val="E7E6DD"/>
      </a:dk2>
      <a:lt2>
        <a:srgbClr val="A2A3A3"/>
      </a:lt2>
      <a:accent1>
        <a:srgbClr val="EFBD46"/>
      </a:accent1>
      <a:accent2>
        <a:srgbClr val="B6302B"/>
      </a:accent2>
      <a:accent3>
        <a:srgbClr val="000000"/>
      </a:accent3>
      <a:accent4>
        <a:srgbClr val="000000"/>
      </a:accent4>
      <a:accent5>
        <a:srgbClr val="000000"/>
      </a:accent5>
      <a:accent6>
        <a:srgbClr val="000000"/>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6751</TotalTime>
  <Words>3148</Words>
  <Application>Microsoft Office PowerPoint</Application>
  <PresentationFormat>Widescreen</PresentationFormat>
  <Paragraphs>319</Paragraphs>
  <Slides>38</Slides>
  <Notes>18</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38</vt:i4>
      </vt:variant>
    </vt:vector>
  </HeadingPairs>
  <TitlesOfParts>
    <vt:vector size="44" baseType="lpstr">
      <vt:lpstr>Aptos</vt:lpstr>
      <vt:lpstr>Arial</vt:lpstr>
      <vt:lpstr>Calibri</vt:lpstr>
      <vt:lpstr>Calibri Light</vt:lpstr>
      <vt:lpstr>Times New Roman</vt:lpstr>
      <vt:lpstr>Office Theme</vt:lpstr>
      <vt:lpstr>‘DELIVERING ON THE PROMISE’</vt:lpstr>
      <vt:lpstr>Agenda</vt:lpstr>
      <vt:lpstr>Introduction</vt:lpstr>
      <vt:lpstr>PowerPoint Presentation</vt:lpstr>
      <vt:lpstr>Situational Analysis</vt:lpstr>
      <vt:lpstr>Situational Analysis</vt:lpstr>
      <vt:lpstr>Target Audiences</vt:lpstr>
      <vt:lpstr>Key Messaging</vt:lpstr>
      <vt:lpstr>SWOT Analysis: Strengths</vt:lpstr>
      <vt:lpstr>SWOT Analysis: Weaknesses</vt:lpstr>
      <vt:lpstr>SWOT Analysis: Opportunities</vt:lpstr>
      <vt:lpstr>SWOT Analysis: Threats</vt:lpstr>
      <vt:lpstr>SWOT Analysis: Threats</vt:lpstr>
      <vt:lpstr>SMART Goal #1: Identity</vt:lpstr>
      <vt:lpstr>Strategies: Goal #1</vt:lpstr>
      <vt:lpstr>Objectives: Goal #1</vt:lpstr>
      <vt:lpstr>Tactics: Goal #1</vt:lpstr>
      <vt:lpstr>Tactics: Goal #1</vt:lpstr>
      <vt:lpstr>Tactics: Goal #1</vt:lpstr>
      <vt:lpstr>Tactics: Goal #1</vt:lpstr>
      <vt:lpstr>Benchmarks: Goal #1</vt:lpstr>
      <vt:lpstr>SMART Goal #2: Experience</vt:lpstr>
      <vt:lpstr>Strategy: Goal #2</vt:lpstr>
      <vt:lpstr>Objectives: Goal #2</vt:lpstr>
      <vt:lpstr>Tactics: Goal #2</vt:lpstr>
      <vt:lpstr>Benchmarks: Goal #2</vt:lpstr>
      <vt:lpstr>SMART Goal #3: Partnerships</vt:lpstr>
      <vt:lpstr>Strategies: Goal #3</vt:lpstr>
      <vt:lpstr>Objectives: Goal #3</vt:lpstr>
      <vt:lpstr>Tactics: Goal #3</vt:lpstr>
      <vt:lpstr>Tactics: Goal #3</vt:lpstr>
      <vt:lpstr>Benchmarks: Goal #3</vt:lpstr>
      <vt:lpstr>Communication Methods</vt:lpstr>
      <vt:lpstr>Team Member Roles, Deliverables</vt:lpstr>
      <vt:lpstr>Budgeting</vt:lpstr>
      <vt:lpstr>Looking Ahead</vt:lpstr>
      <vt:lpstr>I don’t know what the future holds, but if you are willing to take the harder way, the more complicated way, then you will not regret it. This is your time.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Simon Williams</dc:creator>
  <cp:lastModifiedBy>Beverly James</cp:lastModifiedBy>
  <cp:revision>49</cp:revision>
  <cp:lastPrinted>2018-09-18T04:06:10Z</cp:lastPrinted>
  <dcterms:created xsi:type="dcterms:W3CDTF">2018-06-25T01:08:01Z</dcterms:created>
  <dcterms:modified xsi:type="dcterms:W3CDTF">2024-07-07T04:38:04Z</dcterms:modified>
</cp:coreProperties>
</file>