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6" r:id="rId1"/>
    <p:sldMasterId id="2147483648" r:id="rId2"/>
  </p:sldMasterIdLst>
  <p:notesMasterIdLst>
    <p:notesMasterId r:id="rId15"/>
  </p:notesMasterIdLst>
  <p:sldIdLst>
    <p:sldId id="285" r:id="rId3"/>
    <p:sldId id="287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4" r:id="rId12"/>
    <p:sldId id="265" r:id="rId13"/>
    <p:sldId id="286" r:id="rId14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13E"/>
    <a:srgbClr val="A59C98"/>
    <a:srgbClr val="7BBBDD"/>
    <a:srgbClr val="CEC5BF"/>
    <a:srgbClr val="EDBF7C"/>
    <a:srgbClr val="FAB3BF"/>
    <a:srgbClr val="AB7F75"/>
    <a:srgbClr val="96675C"/>
    <a:srgbClr val="EAA764"/>
    <a:srgbClr val="C3A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>
        <p:scale>
          <a:sx n="66" d="100"/>
          <a:sy n="66" d="100"/>
        </p:scale>
        <p:origin x="125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DA700C-CAA3-49A9-A349-42BA3F9833E7}" type="datetimeFigureOut">
              <a:rPr lang="ar-JO" smtClean="0"/>
              <a:t>04/11/1447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A08830-F86E-455F-8D60-52C13BD5D68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9909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08830-F86E-455F-8D60-52C13BD5D687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7255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4ACA6-45F6-FA95-79C3-78C18CF8D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A0BDFF-326D-D33C-346A-FF97E2D1C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4F105A0-DA36-F52E-A5E9-3D5D05592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4A57F4-293A-4041-8EC6-B628ADA54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08830-F86E-455F-8D60-52C13BD5D687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705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6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96EFF602-9875-4DB3-A4A9-BB28D57F0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054" y="210068"/>
            <a:ext cx="924697" cy="92469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F53A5A1-8E5B-52A2-CB17-DB99D8FD26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35" y="5787347"/>
            <a:ext cx="445377" cy="12327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1B770A1-BFDC-47F8-1C81-FB5155FD30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81" y="5787350"/>
            <a:ext cx="463428" cy="1232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036B38A7-9368-C0DC-2B36-844896B527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10" y="5787346"/>
            <a:ext cx="506245" cy="12327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A4DA98D-506E-CA69-0237-8D302DF9D1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37" y="5787347"/>
            <a:ext cx="709417" cy="12327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E53BC89-D22C-3495-EE85-F31568AD1F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38" y="5787347"/>
            <a:ext cx="461199" cy="12327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3F0421-605F-2F02-DAE7-F31461673B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63" y="5787350"/>
            <a:ext cx="463846" cy="1232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9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40000">
                                      <p:cBhvr>
                                        <p:cTn id="3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40000">
                                      <p:cBhvr>
                                        <p:cTn id="3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40000">
                                      <p:cBhvr>
                                        <p:cTn id="3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80000">
                                      <p:cBhvr>
                                        <p:cTn id="4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80000">
                                      <p:cBhvr>
                                        <p:cTn id="4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80000">
                                      <p:cBhvr>
                                        <p:cTn id="4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40000">
                                      <p:cBhvr>
                                        <p:cTn id="4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40000">
                                      <p:cBhvr>
                                        <p:cTn id="4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40000">
                                      <p:cBhvr>
                                        <p:cTn id="5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480000">
                                      <p:cBhvr>
                                        <p:cTn id="5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480000">
                                      <p:cBhvr>
                                        <p:cTn id="5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480000">
                                      <p:cBhvr>
                                        <p:cTn id="5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04/11/1447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6997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83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شكرًا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F3E140-BC46-02BE-C95A-98510EE93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629674-D85B-538E-DDA7-874C8D71B9CF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5CB668C3-C591-6681-6F25-99DEA70F8240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8CDD150-A78A-E8ED-DBBE-C1199536FBDC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3AF35A55-3858-0B67-F4B7-05E264C7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2947" y="4337222"/>
            <a:ext cx="1113436" cy="10575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689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B98E8-8161-9D25-6AE9-116C5552A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92B58FF-C943-1532-2DE0-8F3DFFF666CE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56100F35-9B0E-0C41-8699-F6A3D0F4AD3C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6766676-8C60-E280-60A2-70553F8FB163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647B7B41-5A13-7813-97DB-28C17E3D6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03520" y="4564590"/>
            <a:ext cx="1113436" cy="8970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049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B4AEB-723C-FD81-C859-C330D3228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4BA5C61-11B6-BC13-D148-7FDBEAEA4D38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0D89F3CA-96CB-1B4E-90C3-F11F5E7B0C67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4571EF5E-04C2-6EBB-C1A8-B001861F15C7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9B6C7455-F93E-8F47-3F64-6DFD2E0D8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04" y="4160598"/>
            <a:ext cx="1186736" cy="13317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996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D21EB-057A-E5C5-8C14-18023167A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9B16861-8464-B2AA-B28E-1213EB846461}"/>
              </a:ext>
            </a:extLst>
          </p:cNvPr>
          <p:cNvSpPr/>
          <p:nvPr/>
        </p:nvSpPr>
        <p:spPr>
          <a:xfrm>
            <a:off x="3134498" y="1559560"/>
            <a:ext cx="5923006" cy="3738879"/>
          </a:xfrm>
          <a:prstGeom prst="roundRect">
            <a:avLst>
              <a:gd name="adj" fmla="val 786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Aft>
                <a:spcPts val="1200"/>
              </a:spcAft>
            </a:pPr>
            <a:r>
              <a: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العنوان هنا</a:t>
            </a:r>
          </a:p>
          <a:p>
            <a:pPr algn="ctr" rtl="0"/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قناة البوربوينت الإسلامي</a:t>
            </a:r>
          </a:p>
          <a:p>
            <a:pPr algn="ctr" rtl="0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youtube.com/@IslamicPowerPoint</a:t>
            </a:r>
            <a:endParaRPr lang="ar-JO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848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256C36B3-2505-2088-EBF4-8480DA99B08A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92614A5D-60AE-1AE0-83D5-54AC0D77EE77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68BED21-BCED-B25B-72AF-3424D820DBA6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EFCC1305-5D31-F3DD-807C-F366750F9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04" y="4160598"/>
            <a:ext cx="1186736" cy="13317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4636FA3-733C-4F2D-B019-A6435A058DDA}"/>
              </a:ext>
            </a:extLst>
          </p:cNvPr>
          <p:cNvSpPr txBox="1"/>
          <p:nvPr/>
        </p:nvSpPr>
        <p:spPr>
          <a:xfrm rot="20407425">
            <a:off x="1109104" y="1455786"/>
            <a:ext cx="15279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2400" b="1" dirty="0">
                <a:solidFill>
                  <a:srgbClr val="FF0000"/>
                </a:solidFill>
              </a:rPr>
              <a:t>للتحميل مجانًا</a:t>
            </a:r>
          </a:p>
        </p:txBody>
      </p:sp>
    </p:spTree>
    <p:extLst>
      <p:ext uri="{BB962C8B-B14F-4D97-AF65-F5344CB8AC3E}">
        <p14:creationId xmlns:p14="http://schemas.microsoft.com/office/powerpoint/2010/main" val="32084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D3747-8378-421F-019C-52FE9E48A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AED52C4-2B95-0493-C5EF-F068B20B45AC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19BC593C-578C-8157-F488-97E9DC7EBD67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8BCB23D-85D1-E133-272E-F5621184E96B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A54C8915-2F93-16DA-A4C6-D042C2A50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233" y="4160598"/>
            <a:ext cx="1128693" cy="13317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344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BFBBC-5A33-97F6-DF70-2424727A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EB176C39-E731-7086-178B-C12946CFCE5E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A55F5055-6552-2E20-36BB-119D03401286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981D8163-6B05-926A-E9B0-FFD10387EE68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D8A4092-2B03-9717-BCA5-D99C9EC6B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915" y="4088748"/>
            <a:ext cx="1250726" cy="12317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069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9CB42-7CDE-A1CF-D412-1892EABEF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F781814-F99A-A563-A637-3694D9359683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0CA6D6B9-C60D-715A-7E8A-CC4AEA6ECED3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DC9E628-80B7-6CEC-8060-1EA461056936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235A1C3B-55FA-74BC-9F0E-B2623E49A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356" y="4324865"/>
            <a:ext cx="1220424" cy="12329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852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359CC3-FB2E-F636-E246-B015C8540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CCAB0876-7E46-82D8-EC99-C43757ED85AB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61C99F54-208E-1671-944B-3DF80CAE3B65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4F8D329-F874-56AF-A2A3-29F112E94CA0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EB7642F1-C59C-1000-058E-BAF00240A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8486" y="4105097"/>
            <a:ext cx="1176320" cy="12703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466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3C3CD-3FF3-3AC3-6985-59B9C7C08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F47200C-225C-4449-2EDF-2051E71216AA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454E0E9D-8580-3F1F-DC2C-D200C8407AA6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316545C-C49B-18ED-C5F5-316D5DC6278F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4ACB08B2-480A-3CF6-4DCA-D1A23FD37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622" y="4085002"/>
            <a:ext cx="1139249" cy="12134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09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67B69-34DA-5182-7905-692B74AF9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AA62ECE-4B8A-99FE-6F47-0064988FD7B9}"/>
              </a:ext>
            </a:extLst>
          </p:cNvPr>
          <p:cNvGrpSpPr/>
          <p:nvPr/>
        </p:nvGrpSpPr>
        <p:grpSpPr>
          <a:xfrm>
            <a:off x="3134498" y="1559560"/>
            <a:ext cx="5923006" cy="3738879"/>
            <a:chOff x="3134498" y="1559560"/>
            <a:chExt cx="5923006" cy="3738879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27AE9FA0-D7E8-B09E-417C-675E91AD2AA6}"/>
                </a:ext>
              </a:extLst>
            </p:cNvPr>
            <p:cNvSpPr/>
            <p:nvPr/>
          </p:nvSpPr>
          <p:spPr>
            <a:xfrm>
              <a:off x="3134498" y="1559560"/>
              <a:ext cx="5923006" cy="3738879"/>
            </a:xfrm>
            <a:prstGeom prst="roundRect">
              <a:avLst>
                <a:gd name="adj" fmla="val 7865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9B096B10-74F5-3166-CC60-25D7AE2AEF80}"/>
                </a:ext>
              </a:extLst>
            </p:cNvPr>
            <p:cNvSpPr txBox="1"/>
            <p:nvPr/>
          </p:nvSpPr>
          <p:spPr>
            <a:xfrm>
              <a:off x="4282633" y="3337063"/>
              <a:ext cx="3717402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2D3882D6-EFC0-01A4-ADDE-67AF22DFF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9746" y="4240912"/>
            <a:ext cx="1140984" cy="10575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186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96</Words>
  <Application>Microsoft Office PowerPoint</Application>
  <PresentationFormat>شاشة عريضة</PresentationFormat>
  <Paragraphs>21</Paragraphs>
  <Slides>12</Slides>
  <Notes>2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 Jannat LT</vt:lpstr>
      <vt:lpstr>Aptos</vt:lpstr>
      <vt:lpstr>Arial</vt:lpstr>
      <vt:lpstr>Calibri</vt:lpstr>
      <vt:lpstr>Calibri Light</vt:lpstr>
      <vt:lpstr>1_نسق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الحيوانات</dc:title>
  <dc:creator>قناة البوربوينت الإسلامي</dc:creator>
  <cp:lastModifiedBy>قناة البوربوينت الإسلامي</cp:lastModifiedBy>
  <cp:revision>10</cp:revision>
  <dcterms:created xsi:type="dcterms:W3CDTF">2026-04-20T02:37:49Z</dcterms:created>
  <dcterms:modified xsi:type="dcterms:W3CDTF">2026-04-20T14:02:28Z</dcterms:modified>
</cp:coreProperties>
</file>