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74" r:id="rId3"/>
    <p:sldId id="257" r:id="rId4"/>
    <p:sldId id="270" r:id="rId5"/>
    <p:sldId id="258" r:id="rId6"/>
    <p:sldId id="260" r:id="rId7"/>
    <p:sldId id="259" r:id="rId8"/>
    <p:sldId id="262" r:id="rId9"/>
    <p:sldId id="261" r:id="rId10"/>
    <p:sldId id="263" r:id="rId11"/>
    <p:sldId id="264" r:id="rId12"/>
    <p:sldId id="265" r:id="rId13"/>
    <p:sldId id="268" r:id="rId14"/>
    <p:sldId id="271" r:id="rId15"/>
    <p:sldId id="269" r:id="rId16"/>
    <p:sldId id="272" r:id="rId17"/>
    <p:sldId id="266" r:id="rId18"/>
    <p:sldId id="273" r:id="rId19"/>
  </p:sldIdLst>
  <p:sldSz cx="12192000" cy="6858000"/>
  <p:notesSz cx="6858000" cy="9144000"/>
  <p:embeddedFontLst>
    <p:embeddedFont>
      <p:font typeface="A Jannat LT" panose="01000000000000000000" pitchFamily="2" charset="-78"/>
      <p:regular r:id="rId21"/>
      <p:bold r:id="rId22"/>
    </p:embeddedFont>
    <p:embeddedFont>
      <p:font typeface="Aldhabi" panose="01000000000000000000" pitchFamily="2" charset="-78"/>
      <p:regular r:id="rId23"/>
    </p:embeddedFont>
    <p:embeddedFont>
      <p:font typeface="DecoType Naskh Special" panose="02010000000000000000" pitchFamily="2" charset="-78"/>
      <p:regular r:id="rId24"/>
    </p:embeddedFont>
    <p:embeddedFont>
      <p:font typeface="DecoType Naskh Variants" panose="02010400000000000000" pitchFamily="2" charset="-78"/>
      <p:regular r:id="rId25"/>
    </p:embeddedFont>
    <p:embeddedFont>
      <p:font typeface="DecoType Thuluth" panose="02010000000000000000" pitchFamily="2" charset="-78"/>
      <p:regular r:id="rId26"/>
    </p:embeddedFont>
    <p:embeddedFont>
      <p:font typeface="Diwani Bent" panose="02010400000000000000" pitchFamily="2" charset="-78"/>
      <p:regular r:id="rId27"/>
    </p:embeddedFont>
  </p:embeddedFontLst>
  <p:photoAlbum/>
  <p:defaultTextStyle>
    <a:defPPr>
      <a:defRPr lang="ar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275"/>
    <a:srgbClr val="BCA175"/>
    <a:srgbClr val="D78C33"/>
    <a:srgbClr val="E8A76F"/>
    <a:srgbClr val="BDA276"/>
    <a:srgbClr val="CA8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96" autoAdjust="0"/>
    <p:restoredTop sz="82630" autoAdjust="0"/>
  </p:normalViewPr>
  <p:slideViewPr>
    <p:cSldViewPr>
      <p:cViewPr varScale="1">
        <p:scale>
          <a:sx n="70" d="100"/>
          <a:sy n="70" d="100"/>
        </p:scale>
        <p:origin x="46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091C873-2E83-4477-A1A4-D7C775D9F22B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36B1BA3-C844-4ADB-9195-5ED1936887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94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63753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4762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2250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55871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31975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58908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79575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9292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78424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10630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5711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41571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1931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0730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94910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1200" dirty="0"/>
              <a:t>تصميم:</a:t>
            </a:r>
          </a:p>
          <a:p>
            <a:pPr algn="ctr"/>
            <a:r>
              <a:rPr lang="ar-JO" sz="1200" dirty="0"/>
              <a:t>البوربوينت الإسلامي</a:t>
            </a:r>
          </a:p>
          <a:p>
            <a:pPr algn="ctr"/>
            <a:r>
              <a:rPr lang="en-US" sz="1200" dirty="0"/>
              <a:t>https://www.youtube.com/c/IslamicPowerPoint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1BA3-C844-4ADB-9195-5ED1936887ED}" type="slidenum">
              <a:rPr lang="ar-JO" smtClean="0"/>
              <a:t>10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14576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61980-2061-4BBF-B953-01C935F7A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3BAA8-2DE6-4394-A86C-C6A9B20B5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B498D-4E3E-4F3D-B6DD-26946085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B7B85-201E-4B09-81BF-148A876A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2EDDB-0B8E-4589-9543-27EA3AA0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5964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7E7BC-8802-4995-A374-D4B746DF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329EB5-F7B9-47F1-8346-E3DC4DA85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F1B22-61BA-458D-A533-EA631EE0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CFC5D-51DB-4886-81C4-5796FB00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36CAF-4321-4F41-94BF-5DB118E5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0107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6B2CE8-BAB1-4D62-84C6-AA69BC5F5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ABDBA-5132-4CA8-B639-DE91D66F7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9E841-713F-4301-8CD7-3EC14A9C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F112F-D53C-4A39-BBE0-952377B3A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FD6B7-833C-4521-A2CA-820F565A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56998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7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048F-EAB1-407D-A811-1BE4EA7F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E1C-B169-47F7-A49D-D6DCCD8ED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6FB33-6AD4-4700-A795-F31B593A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04A26-BDA8-47FE-BBF8-CD2708C7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D2165-605A-4A0A-9BCF-95E2BACB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6551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5AED-0AAC-41D5-BDF9-973652310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7B161-6469-4DFC-A2A9-EE5D53697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4D82-978B-418E-98A3-8460D25E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2A56D-3A9D-470A-BA4B-00C3C56A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E7EE8-1861-494E-84A6-8479B90D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456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E3E2-694E-42E3-B376-E5A4BEFE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3410A-4744-4AFA-80CB-A73531F1E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FC288-FC62-42DF-BAB3-DDB9A375B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4CE32-D857-4AA8-9162-2D9388AB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ABEC8-6563-4AC7-840F-730F70E8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FF0B2-2EC9-4EA4-A5C9-09B53B96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518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B7CA-650E-4D27-AED5-32B46331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7980C-0F74-499F-9C81-6CBB5A76C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56B84-6AF9-4A45-A43A-3AE7593B1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799F58-6D26-43AD-B539-1CB16B757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176DF-F1D1-4164-9565-41552BB41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D08C9-2F85-4FED-A289-C94B4928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7B771-C83D-41BE-B271-6CD5AC1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D3F7C8-0051-4A5B-B4B1-F1192EE1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8149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0E02-AB3E-4836-98B6-AA92C506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BB472-E54B-45EB-8702-FE5D15D0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BCE7A-3623-499B-9406-4C9D5517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29A5A-AC59-4198-81D0-241F871B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1660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87D43-25BF-47FB-8987-61768820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D9C20-FA53-41D1-887C-8ED67C8D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95DC9-7B15-4AC1-B9EE-0D07E6B6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2832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274C-5E14-4C39-A77A-43B30A0A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84D3F-E225-405D-A840-D6EBEAEB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9AC29-6CEA-4AE3-A06D-E74233F64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52741-CF67-4D3E-B98C-CA9C6318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A4E1-86D6-40E3-AE51-015FFD9B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15429-116E-4F41-A4E3-F13F78EE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7200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230DD-84CB-4013-98BE-A3F9923B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266EF-57C3-4B34-94BC-C7504F503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CC503-CB84-49F6-9F0A-5BFF949F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459B2-A74B-4FDD-B1C4-32B18DE7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BBDC-6A24-4743-BF61-06832160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B35D3-60DB-4C0B-BB0F-C861E733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7505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4541C-A765-4E7C-B3AF-C13C1372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2CC04-21B2-4207-8A39-EA70CDB6A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C2118-0505-4BC5-A394-C68250900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71F45-5984-496A-8360-5764C61117E0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54F2-E8D9-461C-8E25-3CF89F920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FF6CE-8E42-4380-B030-C6C45B95C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9BE75-D508-4C10-84BB-39485E08F95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22619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27/10/1446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1778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BF7F22-2447-4FC9-B232-D03B89FA5D32}"/>
              </a:ext>
            </a:extLst>
          </p:cNvPr>
          <p:cNvSpPr txBox="1"/>
          <p:nvPr/>
        </p:nvSpPr>
        <p:spPr>
          <a:xfrm>
            <a:off x="4691844" y="2459505"/>
            <a:ext cx="6176691" cy="193899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تقبل الله صيامكم وأسعد أيامكم</a:t>
            </a:r>
          </a:p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وكل عام وأنتم بخير</a:t>
            </a:r>
          </a:p>
        </p:txBody>
      </p:sp>
    </p:spTree>
    <p:extLst>
      <p:ext uri="{BB962C8B-B14F-4D97-AF65-F5344CB8AC3E}">
        <p14:creationId xmlns:p14="http://schemas.microsoft.com/office/powerpoint/2010/main" val="266058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D5D933-1B90-483B-89F4-889C46B2E223}"/>
              </a:ext>
            </a:extLst>
          </p:cNvPr>
          <p:cNvSpPr txBox="1"/>
          <p:nvPr/>
        </p:nvSpPr>
        <p:spPr>
          <a:xfrm>
            <a:off x="844108" y="1997840"/>
            <a:ext cx="6377066" cy="286232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أدام الله لكم الأعياد دهورًا</a:t>
            </a:r>
          </a:p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وألبسكم من تقواه نورًا</a:t>
            </a:r>
          </a:p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عيدكم مبارك</a:t>
            </a:r>
          </a:p>
        </p:txBody>
      </p:sp>
    </p:spTree>
    <p:extLst>
      <p:ext uri="{BB962C8B-B14F-4D97-AF65-F5344CB8AC3E}">
        <p14:creationId xmlns:p14="http://schemas.microsoft.com/office/powerpoint/2010/main" val="247968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90A70C-6F80-4F57-81F7-9CB34E1664A6}"/>
              </a:ext>
            </a:extLst>
          </p:cNvPr>
          <p:cNvSpPr txBox="1"/>
          <p:nvPr/>
        </p:nvSpPr>
        <p:spPr>
          <a:xfrm>
            <a:off x="4795807" y="2028617"/>
            <a:ext cx="2600391" cy="2800767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88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wani Bent" panose="02010400000000000000" pitchFamily="2" charset="-78"/>
              </a:rPr>
              <a:t>كل عام</a:t>
            </a:r>
          </a:p>
          <a:p>
            <a:r>
              <a:rPr lang="ar-JO" sz="88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wani Bent" panose="02010400000000000000" pitchFamily="2" charset="-78"/>
              </a:rPr>
              <a:t>وأنتم بخير</a:t>
            </a:r>
          </a:p>
        </p:txBody>
      </p:sp>
    </p:spTree>
    <p:extLst>
      <p:ext uri="{BB962C8B-B14F-4D97-AF65-F5344CB8AC3E}">
        <p14:creationId xmlns:p14="http://schemas.microsoft.com/office/powerpoint/2010/main" val="74504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17CCD8-C642-40D0-868B-54A31C8AB647}"/>
              </a:ext>
            </a:extLst>
          </p:cNvPr>
          <p:cNvSpPr txBox="1"/>
          <p:nvPr/>
        </p:nvSpPr>
        <p:spPr>
          <a:xfrm>
            <a:off x="4727848" y="2246385"/>
            <a:ext cx="6774611" cy="3139321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6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أمانينا تسبق تهانينا</a:t>
            </a:r>
          </a:p>
          <a:p>
            <a:r>
              <a:rPr lang="ar-JO" sz="66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وفرحتنا تسبق ليالينا</a:t>
            </a:r>
          </a:p>
          <a:p>
            <a:r>
              <a:rPr lang="ar-JO" sz="66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وعيد مبارك عليكم وعلينا</a:t>
            </a:r>
          </a:p>
        </p:txBody>
      </p:sp>
    </p:spTree>
    <p:extLst>
      <p:ext uri="{BB962C8B-B14F-4D97-AF65-F5344CB8AC3E}">
        <p14:creationId xmlns:p14="http://schemas.microsoft.com/office/powerpoint/2010/main" val="3486525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A68604-B704-4911-9863-721DA900E815}"/>
              </a:ext>
            </a:extLst>
          </p:cNvPr>
          <p:cNvSpPr txBox="1"/>
          <p:nvPr/>
        </p:nvSpPr>
        <p:spPr>
          <a:xfrm>
            <a:off x="3948076" y="5049180"/>
            <a:ext cx="7228261" cy="1015663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تقبل الله منا ومنكم صالح الأعمال</a:t>
            </a:r>
          </a:p>
        </p:txBody>
      </p:sp>
    </p:spTree>
    <p:extLst>
      <p:ext uri="{BB962C8B-B14F-4D97-AF65-F5344CB8AC3E}">
        <p14:creationId xmlns:p14="http://schemas.microsoft.com/office/powerpoint/2010/main" val="367970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47A81F-6560-4E11-AE92-1AF521DC342B}"/>
              </a:ext>
            </a:extLst>
          </p:cNvPr>
          <p:cNvSpPr txBox="1"/>
          <p:nvPr/>
        </p:nvSpPr>
        <p:spPr>
          <a:xfrm>
            <a:off x="1595500" y="4329100"/>
            <a:ext cx="7730001" cy="193899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كل عام وأنتم بألف خير</a:t>
            </a:r>
          </a:p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أعاده الله عليكم باليمن والبركات</a:t>
            </a:r>
          </a:p>
        </p:txBody>
      </p:sp>
    </p:spTree>
    <p:extLst>
      <p:ext uri="{BB962C8B-B14F-4D97-AF65-F5344CB8AC3E}">
        <p14:creationId xmlns:p14="http://schemas.microsoft.com/office/powerpoint/2010/main" val="969554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B78009-C08A-4DFF-8CBE-378BD001F11D}"/>
              </a:ext>
            </a:extLst>
          </p:cNvPr>
          <p:cNvSpPr txBox="1"/>
          <p:nvPr/>
        </p:nvSpPr>
        <p:spPr>
          <a:xfrm>
            <a:off x="676711" y="2459505"/>
            <a:ext cx="6110967" cy="193899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العيد فرحة ما تكمل إلّا بوجودكم</a:t>
            </a:r>
          </a:p>
          <a:p>
            <a:r>
              <a:rPr lang="ar-JO" sz="60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والعيـد بهـجة ما تحـلى إلّا بقربـكم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C68CF-E378-4DCA-BFDC-AC606A4A8D0F}"/>
              </a:ext>
            </a:extLst>
          </p:cNvPr>
          <p:cNvSpPr txBox="1"/>
          <p:nvPr/>
        </p:nvSpPr>
        <p:spPr>
          <a:xfrm>
            <a:off x="7644172" y="2266417"/>
            <a:ext cx="1688283" cy="193899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rtl="1"/>
            <a:r>
              <a:rPr lang="ar-JO" sz="6000" dirty="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كل عام</a:t>
            </a:r>
          </a:p>
          <a:p>
            <a:pPr algn="ctr" rtl="1"/>
            <a:r>
              <a:rPr lang="ar-JO" sz="6000" dirty="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وأنتم بخير</a:t>
            </a:r>
          </a:p>
        </p:txBody>
      </p:sp>
    </p:spTree>
    <p:extLst>
      <p:ext uri="{BB962C8B-B14F-4D97-AF65-F5344CB8AC3E}">
        <p14:creationId xmlns:p14="http://schemas.microsoft.com/office/powerpoint/2010/main" val="338881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03E360-A05D-4075-BC81-085F8BE610EC}"/>
              </a:ext>
            </a:extLst>
          </p:cNvPr>
          <p:cNvSpPr txBox="1"/>
          <p:nvPr/>
        </p:nvSpPr>
        <p:spPr>
          <a:xfrm>
            <a:off x="1871930" y="4128755"/>
            <a:ext cx="8959505" cy="2123658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6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تقبل الله طاعتكم</a:t>
            </a:r>
          </a:p>
          <a:p>
            <a:r>
              <a:rPr lang="ar-JO" sz="66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					وأتم بالعيد فرحتكم</a:t>
            </a:r>
          </a:p>
        </p:txBody>
      </p:sp>
    </p:spTree>
    <p:extLst>
      <p:ext uri="{BB962C8B-B14F-4D97-AF65-F5344CB8AC3E}">
        <p14:creationId xmlns:p14="http://schemas.microsoft.com/office/powerpoint/2010/main" val="1444029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894F16-5677-4C18-8D31-8F40EAF718BF}"/>
              </a:ext>
            </a:extLst>
          </p:cNvPr>
          <p:cNvSpPr txBox="1"/>
          <p:nvPr/>
        </p:nvSpPr>
        <p:spPr>
          <a:xfrm>
            <a:off x="7643017" y="2532534"/>
            <a:ext cx="1667443" cy="175432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rtl="1"/>
            <a:r>
              <a:rPr lang="ar-JO" sz="5400" dirty="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Diwani Bent" panose="02010400000000000000" pitchFamily="2" charset="-78"/>
              </a:rPr>
              <a:t>كل عام</a:t>
            </a:r>
          </a:p>
          <a:p>
            <a:pPr algn="ctr" rtl="1"/>
            <a:r>
              <a:rPr lang="ar-JO" sz="5400" dirty="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Diwani Bent" panose="02010400000000000000" pitchFamily="2" charset="-78"/>
              </a:rPr>
              <a:t>وأنتم بخير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1174C-4174-41C9-9BDC-627D056E117D}"/>
              </a:ext>
            </a:extLst>
          </p:cNvPr>
          <p:cNvSpPr txBox="1"/>
          <p:nvPr/>
        </p:nvSpPr>
        <p:spPr>
          <a:xfrm>
            <a:off x="821000" y="2644170"/>
            <a:ext cx="5758308" cy="1569660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rtl="1"/>
            <a:r>
              <a:rPr lang="ar-JO" sz="9600" dirty="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Diwani Bent" panose="02010400000000000000" pitchFamily="2" charset="-78"/>
              </a:rPr>
              <a:t>تقبل الله منا ومنكم</a:t>
            </a:r>
          </a:p>
        </p:txBody>
      </p:sp>
    </p:spTree>
    <p:extLst>
      <p:ext uri="{BB962C8B-B14F-4D97-AF65-F5344CB8AC3E}">
        <p14:creationId xmlns:p14="http://schemas.microsoft.com/office/powerpoint/2010/main" val="117485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B5E1C3-5D0D-4230-9F50-DA7C91A3D2E4}"/>
              </a:ext>
            </a:extLst>
          </p:cNvPr>
          <p:cNvSpPr txBox="1"/>
          <p:nvPr/>
        </p:nvSpPr>
        <p:spPr>
          <a:xfrm>
            <a:off x="4104110" y="2367171"/>
            <a:ext cx="3983784" cy="2123658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6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عيد سعيد</a:t>
            </a:r>
          </a:p>
          <a:p>
            <a:r>
              <a:rPr lang="ar-JO" sz="6600" dirty="0">
                <a:solidFill>
                  <a:srgbClr val="D78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 عام وأنتم بخير</a:t>
            </a:r>
          </a:p>
        </p:txBody>
      </p:sp>
    </p:spTree>
    <p:extLst>
      <p:ext uri="{BB962C8B-B14F-4D97-AF65-F5344CB8AC3E}">
        <p14:creationId xmlns:p14="http://schemas.microsoft.com/office/powerpoint/2010/main" val="3310182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52FCFB-ED38-43FA-A053-CE3A9BEF80EF}"/>
              </a:ext>
            </a:extLst>
          </p:cNvPr>
          <p:cNvSpPr txBox="1"/>
          <p:nvPr/>
        </p:nvSpPr>
        <p:spPr>
          <a:xfrm>
            <a:off x="844246" y="2644170"/>
            <a:ext cx="5711820" cy="1569660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960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Diwani Bent" panose="02010400000000000000" pitchFamily="2" charset="-78"/>
              </a:defRPr>
            </a:lvl1pPr>
          </a:lstStyle>
          <a:p>
            <a:r>
              <a:rPr lang="ar-JO" dirty="0"/>
              <a:t>كل عام وأنتم بخير</a:t>
            </a:r>
          </a:p>
        </p:txBody>
      </p:sp>
    </p:spTree>
    <p:extLst>
      <p:ext uri="{BB962C8B-B14F-4D97-AF65-F5344CB8AC3E}">
        <p14:creationId xmlns:p14="http://schemas.microsoft.com/office/powerpoint/2010/main" val="408025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B0B4F6-110A-4BCE-A705-4D6D7F70656A}"/>
              </a:ext>
            </a:extLst>
          </p:cNvPr>
          <p:cNvSpPr txBox="1"/>
          <p:nvPr/>
        </p:nvSpPr>
        <p:spPr>
          <a:xfrm>
            <a:off x="5356430" y="2644170"/>
            <a:ext cx="6038834" cy="1569660"/>
          </a:xfrm>
          <a:prstGeom prst="rect">
            <a:avLst/>
          </a:prstGeom>
          <a:noFill/>
          <a:ln>
            <a:noFill/>
          </a:ln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960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Diwani Bent" panose="02010400000000000000" pitchFamily="2" charset="-78"/>
              </a:defRPr>
            </a:lvl1pPr>
          </a:lstStyle>
          <a:p>
            <a:r>
              <a:rPr lang="ar-JO" dirty="0">
                <a:solidFill>
                  <a:srgbClr val="BDA275"/>
                </a:solidFill>
              </a:rPr>
              <a:t>عيدكم سعيد ومبارك</a:t>
            </a:r>
          </a:p>
        </p:txBody>
      </p:sp>
    </p:spTree>
    <p:extLst>
      <p:ext uri="{BB962C8B-B14F-4D97-AF65-F5344CB8AC3E}">
        <p14:creationId xmlns:p14="http://schemas.microsoft.com/office/powerpoint/2010/main" val="379075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475851-7811-40CA-9A21-4C80AE88F34B}"/>
              </a:ext>
            </a:extLst>
          </p:cNvPr>
          <p:cNvSpPr txBox="1"/>
          <p:nvPr/>
        </p:nvSpPr>
        <p:spPr>
          <a:xfrm>
            <a:off x="774518" y="2321005"/>
            <a:ext cx="5851282" cy="2215991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9600">
                <a:solidFill>
                  <a:srgbClr val="CA82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Diwani Bent" panose="02010400000000000000" pitchFamily="2" charset="-78"/>
              </a:defRPr>
            </a:lvl1pPr>
          </a:lstStyle>
          <a:p>
            <a:r>
              <a:rPr lang="ar-JO" sz="13800" dirty="0"/>
              <a:t>عيدكم مبارك</a:t>
            </a:r>
          </a:p>
        </p:txBody>
      </p:sp>
    </p:spTree>
    <p:extLst>
      <p:ext uri="{BB962C8B-B14F-4D97-AF65-F5344CB8AC3E}">
        <p14:creationId xmlns:p14="http://schemas.microsoft.com/office/powerpoint/2010/main" val="107503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B087CD-D27E-43B8-85A4-81DEDF92E733}"/>
              </a:ext>
            </a:extLst>
          </p:cNvPr>
          <p:cNvSpPr txBox="1"/>
          <p:nvPr/>
        </p:nvSpPr>
        <p:spPr>
          <a:xfrm>
            <a:off x="1055440" y="1951673"/>
            <a:ext cx="5275804" cy="2954655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Thuluth" panose="02010000000000000000" pitchFamily="2" charset="-78"/>
              </a:rPr>
              <a:t>العيد علينا هل</a:t>
            </a:r>
          </a:p>
          <a:p>
            <a:r>
              <a:rPr lang="ar-JO" sz="6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Thuluth" panose="02010000000000000000" pitchFamily="2" charset="-78"/>
              </a:rPr>
              <a:t>وبأحلى فرحة طل</a:t>
            </a:r>
          </a:p>
          <a:p>
            <a:r>
              <a:rPr lang="ar-JO" sz="6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Thuluth" panose="02010000000000000000" pitchFamily="2" charset="-78"/>
              </a:rPr>
              <a:t> ويا رب تسعد الكل</a:t>
            </a:r>
          </a:p>
        </p:txBody>
      </p:sp>
    </p:spTree>
    <p:extLst>
      <p:ext uri="{BB962C8B-B14F-4D97-AF65-F5344CB8AC3E}">
        <p14:creationId xmlns:p14="http://schemas.microsoft.com/office/powerpoint/2010/main" val="30278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00F82C-F9A9-479E-BAD5-958C34E8E5C8}"/>
              </a:ext>
            </a:extLst>
          </p:cNvPr>
          <p:cNvSpPr txBox="1"/>
          <p:nvPr/>
        </p:nvSpPr>
        <p:spPr>
          <a:xfrm>
            <a:off x="5582451" y="1351508"/>
            <a:ext cx="5586786" cy="4154984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تقبل الله منا ومنكم</a:t>
            </a:r>
          </a:p>
          <a:p>
            <a:r>
              <a:rPr lang="ar-JO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وجعلنا ممن ينظر إليهم فيقول</a:t>
            </a:r>
          </a:p>
          <a:p>
            <a:r>
              <a:rPr lang="ar-JO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(اذهبوا مغفور لكم)</a:t>
            </a:r>
          </a:p>
          <a:p>
            <a:r>
              <a:rPr lang="ar-JO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عيدكم مبارك</a:t>
            </a:r>
          </a:p>
        </p:txBody>
      </p:sp>
    </p:spTree>
    <p:extLst>
      <p:ext uri="{BB962C8B-B14F-4D97-AF65-F5344CB8AC3E}">
        <p14:creationId xmlns:p14="http://schemas.microsoft.com/office/powerpoint/2010/main" val="215515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192035-21E4-45DB-8232-954D143FF481}"/>
              </a:ext>
            </a:extLst>
          </p:cNvPr>
          <p:cNvSpPr txBox="1"/>
          <p:nvPr/>
        </p:nvSpPr>
        <p:spPr>
          <a:xfrm>
            <a:off x="944731" y="1536174"/>
            <a:ext cx="4219425" cy="378565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JO"/>
            </a:defPPr>
            <a:lvl1pPr algn="ctr" rtl="1">
              <a:defRPr sz="13800">
                <a:solidFill>
                  <a:srgbClr val="CA8234"/>
                </a:solidFill>
                <a:latin typeface="Aldhabi" panose="01000000000000000000" pitchFamily="2" charset="-78"/>
                <a:cs typeface="B Fantezy" panose="00000400000000000000" pitchFamily="2" charset="-78"/>
              </a:defRPr>
            </a:lvl1pPr>
          </a:lstStyle>
          <a:p>
            <a:r>
              <a:rPr lang="ar-JO" sz="6000" dirty="0">
                <a:solidFill>
                  <a:srgbClr val="E8A7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أحلى ما في العيد ثلاثة</a:t>
            </a:r>
          </a:p>
          <a:p>
            <a:r>
              <a:rPr lang="ar-JO" sz="6000" dirty="0">
                <a:solidFill>
                  <a:srgbClr val="E8A7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كـثـرة الخـيرات وتـبـادل</a:t>
            </a:r>
          </a:p>
          <a:p>
            <a:r>
              <a:rPr lang="ar-JO" sz="6000" dirty="0">
                <a:solidFill>
                  <a:srgbClr val="E8A7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 الزيـارات وقـارئ هذه</a:t>
            </a:r>
          </a:p>
          <a:p>
            <a:r>
              <a:rPr lang="ar-JO" sz="6000" dirty="0">
                <a:solidFill>
                  <a:srgbClr val="E8A7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Special" panose="02010000000000000000" pitchFamily="2" charset="-78"/>
              </a:rPr>
              <a:t>العبارات</a:t>
            </a:r>
          </a:p>
        </p:txBody>
      </p:sp>
    </p:spTree>
    <p:extLst>
      <p:ext uri="{BB962C8B-B14F-4D97-AF65-F5344CB8AC3E}">
        <p14:creationId xmlns:p14="http://schemas.microsoft.com/office/powerpoint/2010/main" val="2904265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511</Words>
  <Application>Microsoft Office PowerPoint</Application>
  <PresentationFormat>شاشة عريضة</PresentationFormat>
  <Paragraphs>123</Paragraphs>
  <Slides>17</Slides>
  <Notes>16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8" baseType="lpstr">
      <vt:lpstr>DecoType Naskh Special</vt:lpstr>
      <vt:lpstr>A Jannat LT</vt:lpstr>
      <vt:lpstr>Calibri Light</vt:lpstr>
      <vt:lpstr>DecoType Naskh Variants</vt:lpstr>
      <vt:lpstr>Arial</vt:lpstr>
      <vt:lpstr>Aldhabi</vt:lpstr>
      <vt:lpstr>Calibri</vt:lpstr>
      <vt:lpstr>DecoType Thuluth</vt:lpstr>
      <vt:lpstr>Diwani Bent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البوربوينت الإسلامي</dc:creator>
  <cp:lastModifiedBy>قناة البوربوينت الإسلامي</cp:lastModifiedBy>
  <cp:revision>10</cp:revision>
  <dcterms:created xsi:type="dcterms:W3CDTF">2020-05-23T01:44:17Z</dcterms:created>
  <dcterms:modified xsi:type="dcterms:W3CDTF">2025-04-25T03:20:34Z</dcterms:modified>
</cp:coreProperties>
</file>