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60" r:id="rId3"/>
    <p:sldId id="258" r:id="rId4"/>
    <p:sldId id="257" r:id="rId5"/>
    <p:sldId id="256" r:id="rId6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orient="horz" pos="1344" userDrawn="1">
          <p15:clr>
            <a:srgbClr val="A4A3A4"/>
          </p15:clr>
        </p15:guide>
        <p15:guide id="6" orient="horz" pos="2999" userDrawn="1">
          <p15:clr>
            <a:srgbClr val="A4A3A4"/>
          </p15:clr>
        </p15:guide>
        <p15:guide id="7" orient="horz" pos="3816" userDrawn="1">
          <p15:clr>
            <a:srgbClr val="A4A3A4"/>
          </p15:clr>
        </p15:guide>
        <p15:guide id="8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32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57" y="278"/>
      </p:cViewPr>
      <p:guideLst>
        <p:guide orient="horz" pos="2183"/>
        <p:guide pos="3840"/>
        <p:guide orient="horz" pos="1344"/>
        <p:guide orient="horz" pos="2999"/>
        <p:guide orient="horz" pos="3816"/>
        <p:guide orient="horz" pos="5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3CA372-B86F-4B5F-B6F5-85B664EEA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61A1C77-C7B4-4C44-86EE-9BAB8F405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3386C0-90FD-4EB5-A1B4-90B38B687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046C-F8B5-4C59-A4A5-9CDE74C3C929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867C8C-6E38-47C8-9CF1-68286E229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910B911-09EC-4D3C-BF21-501B9525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033B-EE60-4C26-8681-A512A22B0E7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7774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15F505-D6AF-4E98-8C04-B2B178F31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26EAB8B-94A6-4D25-A248-CA7F87AAA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70064A4-261F-4151-AA32-2EA37A86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046C-F8B5-4C59-A4A5-9CDE74C3C929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90CADF-F86A-4F89-886E-E83466C09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E2D08A-67E8-41E0-BBCF-988A8210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033B-EE60-4C26-8681-A512A22B0E7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5381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0F47289-4DCA-4B09-ADF8-23E49F8AEF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1F83F0C-8153-48B3-B6C3-F3CDB7A6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F2BFB1-4891-41B0-89DF-06F074A3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046C-F8B5-4C59-A4A5-9CDE74C3C929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54AD5C-E3FC-4D78-A4CD-5308B43DF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7956C0-EA8B-430C-A420-61CD8B9F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033B-EE60-4C26-8681-A512A22B0E7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40106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6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733A53-9B25-4048-B0A7-C47FF5F41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F7F4319-C228-4104-9E4B-07ABF9B8D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86C466B-755A-4B7A-98BE-8CC178E38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046C-F8B5-4C59-A4A5-9CDE74C3C929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81E7B8-4235-4D8C-BD21-3954F84E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1CE74A-8126-4A5D-B710-C567E3695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033B-EE60-4C26-8681-A512A22B0E7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3481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873C2F-EB60-482D-B739-337D8923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9C80371-38E7-4B3A-9504-B76755E05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52419A-A589-449F-B955-5D62A346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046C-F8B5-4C59-A4A5-9CDE74C3C929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D2F07B-4C6D-40D2-82AA-B28F5AE0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FD69DC-1033-493D-84B4-C0C926B3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033B-EE60-4C26-8681-A512A22B0E7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5115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4C6DEF-556E-4860-937F-38DCE904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78F44C9-A40E-46D0-8DA1-74E7AAF03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A65ABD1-5EB0-4432-8EB0-CAB0AF241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4FC8DE2-F221-41D4-A0D6-DF872CBF8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046C-F8B5-4C59-A4A5-9CDE74C3C929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7AB7724-1F5C-4805-A6F6-A04C7C65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A4A1BCA-3DE4-4057-A2D5-1331DAF9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033B-EE60-4C26-8681-A512A22B0E7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6505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67B851-120E-4D13-9B5A-DA489188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20665D7-0B48-4422-8C36-59BDBC489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BCF7F0A-5C2E-4744-8004-AAC8F09CD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13A6750-841D-4E27-8B0B-A73D9F422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7E0CDF6-B0EF-45DD-897F-47DEF1744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BD75126-B624-4226-BC22-4239BCD7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046C-F8B5-4C59-A4A5-9CDE74C3C929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6FF3BC5-C629-4B8C-9451-026E2EC7F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0C34E4F-AB40-4DF8-B354-433EA48B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033B-EE60-4C26-8681-A512A22B0E7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5588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B96B7F-C6BD-4B06-AFD0-B6F8A641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8DE4F6A-B213-4EFB-AE6D-450AA6658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046C-F8B5-4C59-A4A5-9CDE74C3C929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50CBA0F-D360-404C-A1BC-FCD0E108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028CE9C-B08B-46E0-BE86-08306599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033B-EE60-4C26-8681-A512A22B0E7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4416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4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0780A7-D7A3-4195-9BD0-8B3FF17B0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E918959-3427-4036-A276-94F07B259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5B9A9A5-349C-41A4-AB9E-4CABDF9C4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060FBF-D5CF-4B27-AF9A-7CB74218A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046C-F8B5-4C59-A4A5-9CDE74C3C929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414140C-CF48-404F-8679-E4D7AA7BD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EA835C0-252F-415C-AA3B-FC70E5732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033B-EE60-4C26-8681-A512A22B0E7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1781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655DA0-7066-4882-A6AE-EC2F2FDC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D0223FC-26F0-4053-9853-16F4C94FF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01F072F-BC72-48B0-BD05-1D55DFCB4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1D8B1CF-F863-4DFE-9069-AC0EF0F4B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046C-F8B5-4C59-A4A5-9CDE74C3C929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858E4CD-20A4-444E-A45E-15BA9638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A652261-8250-4DEB-AF00-0BA68EAF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033B-EE60-4C26-8681-A512A22B0E7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3953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AD455A8-982E-4105-97BF-C9CB32A3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8DFCADC-81A1-408D-9750-FCACB2028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F56B79-02B7-4BD3-8A0B-E7E1CF39A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A046C-F8B5-4C59-A4A5-9CDE74C3C929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89C447-44F6-49DA-B12B-A77D316A7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CED2D3-28A4-4602-8449-652C75C00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7033B-EE60-4C26-8681-A512A22B0E7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7344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27/10/1446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3515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97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دائرة شفاف كبيرة">
            <a:extLst>
              <a:ext uri="{FF2B5EF4-FFF2-40B4-BE49-F238E27FC236}">
                <a16:creationId xmlns:a16="http://schemas.microsoft.com/office/drawing/2014/main" id="{38797F8F-8DB3-43B3-A2F6-CE2791C0890C}"/>
              </a:ext>
            </a:extLst>
          </p:cNvPr>
          <p:cNvSpPr/>
          <p:nvPr/>
        </p:nvSpPr>
        <p:spPr>
          <a:xfrm>
            <a:off x="7812912" y="1785395"/>
            <a:ext cx="3287210" cy="328721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000">
              <a:solidFill>
                <a:schemeClr val="bg1"/>
              </a:solidFill>
            </a:endParaRPr>
          </a:p>
        </p:txBody>
      </p:sp>
      <p:sp>
        <p:nvSpPr>
          <p:cNvPr id="78" name="سهم 1">
            <a:extLst>
              <a:ext uri="{FF2B5EF4-FFF2-40B4-BE49-F238E27FC236}">
                <a16:creationId xmlns:a16="http://schemas.microsoft.com/office/drawing/2014/main" id="{A3A2D0BA-646A-4701-A60B-9807B1667AAF}"/>
              </a:ext>
            </a:extLst>
          </p:cNvPr>
          <p:cNvSpPr/>
          <p:nvPr/>
        </p:nvSpPr>
        <p:spPr>
          <a:xfrm>
            <a:off x="2523851" y="1677643"/>
            <a:ext cx="4865229" cy="945408"/>
          </a:xfrm>
          <a:custGeom>
            <a:avLst/>
            <a:gdLst>
              <a:gd name="connsiteX0" fmla="*/ 543947 w 4865229"/>
              <a:gd name="connsiteY0" fmla="*/ 0 h 1087894"/>
              <a:gd name="connsiteX1" fmla="*/ 4321282 w 4865229"/>
              <a:gd name="connsiteY1" fmla="*/ 0 h 1087894"/>
              <a:gd name="connsiteX2" fmla="*/ 4865229 w 4865229"/>
              <a:gd name="connsiteY2" fmla="*/ 543947 h 1087894"/>
              <a:gd name="connsiteX3" fmla="*/ 4321282 w 4865229"/>
              <a:gd name="connsiteY3" fmla="*/ 1087894 h 1087894"/>
              <a:gd name="connsiteX4" fmla="*/ 543947 w 4865229"/>
              <a:gd name="connsiteY4" fmla="*/ 1087894 h 1087894"/>
              <a:gd name="connsiteX5" fmla="*/ 0 w 4865229"/>
              <a:gd name="connsiteY5" fmla="*/ 543947 h 108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5229" h="1087894">
                <a:moveTo>
                  <a:pt x="543947" y="0"/>
                </a:moveTo>
                <a:lnTo>
                  <a:pt x="4321282" y="0"/>
                </a:lnTo>
                <a:cubicBezTo>
                  <a:pt x="4621696" y="0"/>
                  <a:pt x="4865229" y="243533"/>
                  <a:pt x="4865229" y="543947"/>
                </a:cubicBezTo>
                <a:cubicBezTo>
                  <a:pt x="4865229" y="844361"/>
                  <a:pt x="4621696" y="1087894"/>
                  <a:pt x="4321282" y="1087894"/>
                </a:cubicBezTo>
                <a:lnTo>
                  <a:pt x="543947" y="1087894"/>
                </a:lnTo>
                <a:lnTo>
                  <a:pt x="0" y="54394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000">
                <a:solidFill>
                  <a:schemeClr val="bg1"/>
                </a:solidFill>
              </a:rPr>
              <a:t>اكتب نص هنا</a:t>
            </a:r>
            <a:endParaRPr lang="ar-JO" sz="2000" dirty="0">
              <a:solidFill>
                <a:schemeClr val="bg1"/>
              </a:solidFill>
            </a:endParaRPr>
          </a:p>
        </p:txBody>
      </p:sp>
      <p:cxnSp>
        <p:nvCxnSpPr>
          <p:cNvPr id="80" name="خط 1">
            <a:extLst>
              <a:ext uri="{FF2B5EF4-FFF2-40B4-BE49-F238E27FC236}">
                <a16:creationId xmlns:a16="http://schemas.microsoft.com/office/drawing/2014/main" id="{89703CAA-6761-4A88-916F-36165B7BE83F}"/>
              </a:ext>
            </a:extLst>
          </p:cNvPr>
          <p:cNvCxnSpPr>
            <a:cxnSpLocks/>
          </p:cNvCxnSpPr>
          <p:nvPr/>
        </p:nvCxnSpPr>
        <p:spPr>
          <a:xfrm flipH="1" flipV="1">
            <a:off x="7255513" y="2400080"/>
            <a:ext cx="324335" cy="225326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مجموعة 1">
            <a:extLst>
              <a:ext uri="{FF2B5EF4-FFF2-40B4-BE49-F238E27FC236}">
                <a16:creationId xmlns:a16="http://schemas.microsoft.com/office/drawing/2014/main" id="{2CBBEB57-315B-49CA-9005-2385A7CF1B66}"/>
              </a:ext>
            </a:extLst>
          </p:cNvPr>
          <p:cNvGrpSpPr/>
          <p:nvPr/>
        </p:nvGrpSpPr>
        <p:grpSpPr>
          <a:xfrm>
            <a:off x="6553841" y="1756832"/>
            <a:ext cx="783344" cy="783344"/>
            <a:chOff x="7103167" y="777157"/>
            <a:chExt cx="783344" cy="783344"/>
          </a:xfrm>
        </p:grpSpPr>
        <p:sp>
          <p:nvSpPr>
            <p:cNvPr id="82" name="دائرة">
              <a:extLst>
                <a:ext uri="{FF2B5EF4-FFF2-40B4-BE49-F238E27FC236}">
                  <a16:creationId xmlns:a16="http://schemas.microsoft.com/office/drawing/2014/main" id="{853D81EF-1E83-49DE-A338-3E498D6EE59A}"/>
                </a:ext>
              </a:extLst>
            </p:cNvPr>
            <p:cNvSpPr/>
            <p:nvPr/>
          </p:nvSpPr>
          <p:spPr>
            <a:xfrm rot="21521089">
              <a:off x="7103167" y="777157"/>
              <a:ext cx="783344" cy="7833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8D6D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dirty="0">
                <a:solidFill>
                  <a:schemeClr val="tx1"/>
                </a:solidFill>
              </a:endParaRPr>
            </a:p>
          </p:txBody>
        </p:sp>
        <p:pic>
          <p:nvPicPr>
            <p:cNvPr id="83" name="أيقونة" descr="مركز الهدف">
              <a:extLst>
                <a:ext uri="{FF2B5EF4-FFF2-40B4-BE49-F238E27FC236}">
                  <a16:creationId xmlns:a16="http://schemas.microsoft.com/office/drawing/2014/main" id="{0923282E-E348-418B-877B-5FC71D8F3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7232512" y="886611"/>
              <a:ext cx="539760" cy="539760"/>
            </a:xfrm>
            <a:prstGeom prst="rect">
              <a:avLst/>
            </a:prstGeom>
          </p:spPr>
        </p:pic>
      </p:grpSp>
      <p:sp>
        <p:nvSpPr>
          <p:cNvPr id="92" name="سهم 1">
            <a:extLst>
              <a:ext uri="{FF2B5EF4-FFF2-40B4-BE49-F238E27FC236}">
                <a16:creationId xmlns:a16="http://schemas.microsoft.com/office/drawing/2014/main" id="{04F8A52B-D1B7-43F0-8813-AFA127D350E8}"/>
              </a:ext>
            </a:extLst>
          </p:cNvPr>
          <p:cNvSpPr/>
          <p:nvPr/>
        </p:nvSpPr>
        <p:spPr>
          <a:xfrm>
            <a:off x="1979211" y="2986227"/>
            <a:ext cx="4865229" cy="945408"/>
          </a:xfrm>
          <a:custGeom>
            <a:avLst/>
            <a:gdLst>
              <a:gd name="connsiteX0" fmla="*/ 543947 w 4865229"/>
              <a:gd name="connsiteY0" fmla="*/ 0 h 1087894"/>
              <a:gd name="connsiteX1" fmla="*/ 4321282 w 4865229"/>
              <a:gd name="connsiteY1" fmla="*/ 0 h 1087894"/>
              <a:gd name="connsiteX2" fmla="*/ 4865229 w 4865229"/>
              <a:gd name="connsiteY2" fmla="*/ 543947 h 1087894"/>
              <a:gd name="connsiteX3" fmla="*/ 4321282 w 4865229"/>
              <a:gd name="connsiteY3" fmla="*/ 1087894 h 1087894"/>
              <a:gd name="connsiteX4" fmla="*/ 543947 w 4865229"/>
              <a:gd name="connsiteY4" fmla="*/ 1087894 h 1087894"/>
              <a:gd name="connsiteX5" fmla="*/ 0 w 4865229"/>
              <a:gd name="connsiteY5" fmla="*/ 543947 h 108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5229" h="1087894">
                <a:moveTo>
                  <a:pt x="543947" y="0"/>
                </a:moveTo>
                <a:lnTo>
                  <a:pt x="4321282" y="0"/>
                </a:lnTo>
                <a:cubicBezTo>
                  <a:pt x="4621696" y="0"/>
                  <a:pt x="4865229" y="243533"/>
                  <a:pt x="4865229" y="543947"/>
                </a:cubicBezTo>
                <a:cubicBezTo>
                  <a:pt x="4865229" y="844361"/>
                  <a:pt x="4621696" y="1087894"/>
                  <a:pt x="4321282" y="1087894"/>
                </a:cubicBezTo>
                <a:lnTo>
                  <a:pt x="543947" y="1087894"/>
                </a:lnTo>
                <a:lnTo>
                  <a:pt x="0" y="54394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000">
                <a:solidFill>
                  <a:schemeClr val="bg1"/>
                </a:solidFill>
              </a:rPr>
              <a:t>اكتب نص هنا</a:t>
            </a:r>
            <a:endParaRPr lang="ar-JO" sz="2000" dirty="0">
              <a:solidFill>
                <a:schemeClr val="bg1"/>
              </a:solidFill>
            </a:endParaRPr>
          </a:p>
        </p:txBody>
      </p:sp>
      <p:cxnSp>
        <p:nvCxnSpPr>
          <p:cNvPr id="94" name="خط 1">
            <a:extLst>
              <a:ext uri="{FF2B5EF4-FFF2-40B4-BE49-F238E27FC236}">
                <a16:creationId xmlns:a16="http://schemas.microsoft.com/office/drawing/2014/main" id="{963435D9-C4E4-48B2-BA90-CA792B41671A}"/>
              </a:ext>
            </a:extLst>
          </p:cNvPr>
          <p:cNvCxnSpPr>
            <a:cxnSpLocks/>
            <a:stCxn id="93" idx="2"/>
            <a:endCxn id="96" idx="6"/>
          </p:cNvCxnSpPr>
          <p:nvPr/>
        </p:nvCxnSpPr>
        <p:spPr>
          <a:xfrm flipH="1">
            <a:off x="6791372" y="3461839"/>
            <a:ext cx="488756" cy="3807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مجموعة 1">
            <a:extLst>
              <a:ext uri="{FF2B5EF4-FFF2-40B4-BE49-F238E27FC236}">
                <a16:creationId xmlns:a16="http://schemas.microsoft.com/office/drawing/2014/main" id="{5D554C1E-EB82-402F-AE25-74E496633041}"/>
              </a:ext>
            </a:extLst>
          </p:cNvPr>
          <p:cNvGrpSpPr/>
          <p:nvPr/>
        </p:nvGrpSpPr>
        <p:grpSpPr>
          <a:xfrm>
            <a:off x="6008028" y="3073974"/>
            <a:ext cx="783344" cy="783344"/>
            <a:chOff x="7103167" y="777157"/>
            <a:chExt cx="783344" cy="783344"/>
          </a:xfrm>
        </p:grpSpPr>
        <p:sp>
          <p:nvSpPr>
            <p:cNvPr id="96" name="دائرة">
              <a:extLst>
                <a:ext uri="{FF2B5EF4-FFF2-40B4-BE49-F238E27FC236}">
                  <a16:creationId xmlns:a16="http://schemas.microsoft.com/office/drawing/2014/main" id="{935376DB-F957-46DF-B4F7-616EE19B5B31}"/>
                </a:ext>
              </a:extLst>
            </p:cNvPr>
            <p:cNvSpPr/>
            <p:nvPr/>
          </p:nvSpPr>
          <p:spPr>
            <a:xfrm>
              <a:off x="7103167" y="777157"/>
              <a:ext cx="783344" cy="7833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8D6D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dirty="0">
                <a:solidFill>
                  <a:schemeClr val="tx1"/>
                </a:solidFill>
              </a:endParaRPr>
            </a:p>
          </p:txBody>
        </p:sp>
        <p:pic>
          <p:nvPicPr>
            <p:cNvPr id="97" name="أيقونة" descr="مخطط دائري">
              <a:extLst>
                <a:ext uri="{FF2B5EF4-FFF2-40B4-BE49-F238E27FC236}">
                  <a16:creationId xmlns:a16="http://schemas.microsoft.com/office/drawing/2014/main" id="{23C50554-1F16-4571-B122-579EF173A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232512" y="886611"/>
              <a:ext cx="539760" cy="539760"/>
            </a:xfrm>
            <a:prstGeom prst="rect">
              <a:avLst/>
            </a:prstGeom>
          </p:spPr>
        </p:pic>
      </p:grpSp>
      <p:sp>
        <p:nvSpPr>
          <p:cNvPr id="107" name="قوس 1">
            <a:extLst>
              <a:ext uri="{FF2B5EF4-FFF2-40B4-BE49-F238E27FC236}">
                <a16:creationId xmlns:a16="http://schemas.microsoft.com/office/drawing/2014/main" id="{B88C18EB-EADD-431B-A509-1223FFC86F81}"/>
              </a:ext>
            </a:extLst>
          </p:cNvPr>
          <p:cNvSpPr/>
          <p:nvPr/>
        </p:nvSpPr>
        <p:spPr>
          <a:xfrm flipH="1">
            <a:off x="7401367" y="1473200"/>
            <a:ext cx="3911600" cy="3911600"/>
          </a:xfrm>
          <a:prstGeom prst="arc">
            <a:avLst>
              <a:gd name="adj1" fmla="val 20143155"/>
              <a:gd name="adj2" fmla="val 6796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14" name="سهم 1">
            <a:extLst>
              <a:ext uri="{FF2B5EF4-FFF2-40B4-BE49-F238E27FC236}">
                <a16:creationId xmlns:a16="http://schemas.microsoft.com/office/drawing/2014/main" id="{CC65DE54-E183-4D1F-8C16-FA6EF5C0B332}"/>
              </a:ext>
            </a:extLst>
          </p:cNvPr>
          <p:cNvSpPr/>
          <p:nvPr/>
        </p:nvSpPr>
        <p:spPr>
          <a:xfrm>
            <a:off x="2544580" y="4294811"/>
            <a:ext cx="4865229" cy="945408"/>
          </a:xfrm>
          <a:custGeom>
            <a:avLst/>
            <a:gdLst>
              <a:gd name="connsiteX0" fmla="*/ 543947 w 4865229"/>
              <a:gd name="connsiteY0" fmla="*/ 0 h 1087894"/>
              <a:gd name="connsiteX1" fmla="*/ 4321282 w 4865229"/>
              <a:gd name="connsiteY1" fmla="*/ 0 h 1087894"/>
              <a:gd name="connsiteX2" fmla="*/ 4865229 w 4865229"/>
              <a:gd name="connsiteY2" fmla="*/ 543947 h 1087894"/>
              <a:gd name="connsiteX3" fmla="*/ 4321282 w 4865229"/>
              <a:gd name="connsiteY3" fmla="*/ 1087894 h 1087894"/>
              <a:gd name="connsiteX4" fmla="*/ 543947 w 4865229"/>
              <a:gd name="connsiteY4" fmla="*/ 1087894 h 1087894"/>
              <a:gd name="connsiteX5" fmla="*/ 0 w 4865229"/>
              <a:gd name="connsiteY5" fmla="*/ 543947 h 108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5229" h="1087894">
                <a:moveTo>
                  <a:pt x="543947" y="0"/>
                </a:moveTo>
                <a:lnTo>
                  <a:pt x="4321282" y="0"/>
                </a:lnTo>
                <a:cubicBezTo>
                  <a:pt x="4621696" y="0"/>
                  <a:pt x="4865229" y="243533"/>
                  <a:pt x="4865229" y="543947"/>
                </a:cubicBezTo>
                <a:cubicBezTo>
                  <a:pt x="4865229" y="844361"/>
                  <a:pt x="4621696" y="1087894"/>
                  <a:pt x="4321282" y="1087894"/>
                </a:cubicBezTo>
                <a:lnTo>
                  <a:pt x="543947" y="1087894"/>
                </a:lnTo>
                <a:lnTo>
                  <a:pt x="0" y="54394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000">
                <a:solidFill>
                  <a:schemeClr val="bg1"/>
                </a:solidFill>
              </a:rPr>
              <a:t>اكتب نص هنا</a:t>
            </a:r>
            <a:endParaRPr lang="ar-JO" sz="2000" dirty="0">
              <a:solidFill>
                <a:schemeClr val="bg1"/>
              </a:solidFill>
            </a:endParaRPr>
          </a:p>
        </p:txBody>
      </p:sp>
      <p:cxnSp>
        <p:nvCxnSpPr>
          <p:cNvPr id="116" name="خط 1">
            <a:extLst>
              <a:ext uri="{FF2B5EF4-FFF2-40B4-BE49-F238E27FC236}">
                <a16:creationId xmlns:a16="http://schemas.microsoft.com/office/drawing/2014/main" id="{5F576FE9-3729-4246-A545-2A43518CD9AD}"/>
              </a:ext>
            </a:extLst>
          </p:cNvPr>
          <p:cNvCxnSpPr>
            <a:cxnSpLocks/>
            <a:endCxn id="118" idx="7"/>
          </p:cNvCxnSpPr>
          <p:nvPr/>
        </p:nvCxnSpPr>
        <p:spPr>
          <a:xfrm flipH="1">
            <a:off x="7214847" y="4248187"/>
            <a:ext cx="359158" cy="238123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مجموعة 1">
            <a:extLst>
              <a:ext uri="{FF2B5EF4-FFF2-40B4-BE49-F238E27FC236}">
                <a16:creationId xmlns:a16="http://schemas.microsoft.com/office/drawing/2014/main" id="{4E952837-8995-468E-8795-5DCB59502057}"/>
              </a:ext>
            </a:extLst>
          </p:cNvPr>
          <p:cNvGrpSpPr/>
          <p:nvPr/>
        </p:nvGrpSpPr>
        <p:grpSpPr>
          <a:xfrm>
            <a:off x="6546221" y="4371592"/>
            <a:ext cx="783344" cy="783344"/>
            <a:chOff x="7103167" y="777157"/>
            <a:chExt cx="783344" cy="783344"/>
          </a:xfrm>
        </p:grpSpPr>
        <p:sp>
          <p:nvSpPr>
            <p:cNvPr id="118" name="دائرة">
              <a:extLst>
                <a:ext uri="{FF2B5EF4-FFF2-40B4-BE49-F238E27FC236}">
                  <a16:creationId xmlns:a16="http://schemas.microsoft.com/office/drawing/2014/main" id="{DCF4EF11-E759-4907-94B3-CCD449F500C5}"/>
                </a:ext>
              </a:extLst>
            </p:cNvPr>
            <p:cNvSpPr/>
            <p:nvPr/>
          </p:nvSpPr>
          <p:spPr>
            <a:xfrm>
              <a:off x="7103167" y="777157"/>
              <a:ext cx="783344" cy="7833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8D6D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dirty="0">
                <a:solidFill>
                  <a:schemeClr val="tx1"/>
                </a:solidFill>
              </a:endParaRPr>
            </a:p>
          </p:txBody>
        </p:sp>
        <p:pic>
          <p:nvPicPr>
            <p:cNvPr id="119" name="أيقونة" descr="مخطط شريط باتجاه صعودي">
              <a:extLst>
                <a:ext uri="{FF2B5EF4-FFF2-40B4-BE49-F238E27FC236}">
                  <a16:creationId xmlns:a16="http://schemas.microsoft.com/office/drawing/2014/main" id="{F1A4DD13-553B-4D38-8D9E-94F37A146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232512" y="886611"/>
              <a:ext cx="539760" cy="539760"/>
            </a:xfrm>
            <a:prstGeom prst="rect">
              <a:avLst/>
            </a:prstGeom>
          </p:spPr>
        </p:pic>
      </p:grpSp>
      <p:sp>
        <p:nvSpPr>
          <p:cNvPr id="127" name="قوس 1">
            <a:extLst>
              <a:ext uri="{FF2B5EF4-FFF2-40B4-BE49-F238E27FC236}">
                <a16:creationId xmlns:a16="http://schemas.microsoft.com/office/drawing/2014/main" id="{087B845E-167D-43C5-A88D-1E3E6F7DA977}"/>
              </a:ext>
            </a:extLst>
          </p:cNvPr>
          <p:cNvSpPr/>
          <p:nvPr/>
        </p:nvSpPr>
        <p:spPr>
          <a:xfrm flipH="1">
            <a:off x="7407867" y="1473200"/>
            <a:ext cx="3911600" cy="3911600"/>
          </a:xfrm>
          <a:prstGeom prst="arc">
            <a:avLst>
              <a:gd name="adj1" fmla="val 59957"/>
              <a:gd name="adj2" fmla="val 147132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9" name="دائرة 1">
            <a:extLst>
              <a:ext uri="{FF2B5EF4-FFF2-40B4-BE49-F238E27FC236}">
                <a16:creationId xmlns:a16="http://schemas.microsoft.com/office/drawing/2014/main" id="{92F3E3B7-E8C7-4EC1-BF19-01BA502B50BD}"/>
              </a:ext>
            </a:extLst>
          </p:cNvPr>
          <p:cNvSpPr/>
          <p:nvPr/>
        </p:nvSpPr>
        <p:spPr>
          <a:xfrm rot="21551756">
            <a:off x="7445116" y="2487202"/>
            <a:ext cx="263830" cy="26383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8D6DC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ar-JO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3" name="دائرة 1">
            <a:extLst>
              <a:ext uri="{FF2B5EF4-FFF2-40B4-BE49-F238E27FC236}">
                <a16:creationId xmlns:a16="http://schemas.microsoft.com/office/drawing/2014/main" id="{05A7D823-B56E-4BB0-A94D-E66B0C4043EC}"/>
              </a:ext>
            </a:extLst>
          </p:cNvPr>
          <p:cNvSpPr/>
          <p:nvPr/>
        </p:nvSpPr>
        <p:spPr>
          <a:xfrm>
            <a:off x="7280128" y="3329924"/>
            <a:ext cx="263830" cy="26383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8D6DC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ar-JO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5" name="دائرة 1">
            <a:extLst>
              <a:ext uri="{FF2B5EF4-FFF2-40B4-BE49-F238E27FC236}">
                <a16:creationId xmlns:a16="http://schemas.microsoft.com/office/drawing/2014/main" id="{C2814BA9-F0D0-416A-A690-767EDD3A6B49}"/>
              </a:ext>
            </a:extLst>
          </p:cNvPr>
          <p:cNvSpPr/>
          <p:nvPr/>
        </p:nvSpPr>
        <p:spPr>
          <a:xfrm rot="10878911" flipV="1">
            <a:off x="7445116" y="4105872"/>
            <a:ext cx="263830" cy="26383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8D6DC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ar-JO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1" name="مجموعة 130">
            <a:extLst>
              <a:ext uri="{FF2B5EF4-FFF2-40B4-BE49-F238E27FC236}">
                <a16:creationId xmlns:a16="http://schemas.microsoft.com/office/drawing/2014/main" id="{4D5F6E45-F225-40C3-9C46-C028577B0EA5}"/>
              </a:ext>
            </a:extLst>
          </p:cNvPr>
          <p:cNvGrpSpPr/>
          <p:nvPr/>
        </p:nvGrpSpPr>
        <p:grpSpPr>
          <a:xfrm>
            <a:off x="8127854" y="2122297"/>
            <a:ext cx="2657325" cy="2657325"/>
            <a:chOff x="8127854" y="2122297"/>
            <a:chExt cx="2657325" cy="2657325"/>
          </a:xfrm>
        </p:grpSpPr>
        <p:sp>
          <p:nvSpPr>
            <p:cNvPr id="7" name="دائرة وسط">
              <a:extLst>
                <a:ext uri="{FF2B5EF4-FFF2-40B4-BE49-F238E27FC236}">
                  <a16:creationId xmlns:a16="http://schemas.microsoft.com/office/drawing/2014/main" id="{6157D61D-19FE-460A-82C3-4A130BB37963}"/>
                </a:ext>
              </a:extLst>
            </p:cNvPr>
            <p:cNvSpPr/>
            <p:nvPr/>
          </p:nvSpPr>
          <p:spPr>
            <a:xfrm>
              <a:off x="8127854" y="2122297"/>
              <a:ext cx="2657325" cy="265732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8D6D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1" anchor="t"/>
            <a:lstStyle/>
            <a:p>
              <a:pPr algn="ctr"/>
              <a:r>
                <a:rPr lang="ar-JO" dirty="0">
                  <a:solidFill>
                    <a:schemeClr val="tx1"/>
                  </a:solidFill>
                </a:rPr>
                <a:t>اكتب نص هنا</a:t>
              </a:r>
            </a:p>
          </p:txBody>
        </p:sp>
        <p:sp>
          <p:nvSpPr>
            <p:cNvPr id="130" name="رسم 124" descr="الإنترنت">
              <a:extLst>
                <a:ext uri="{FF2B5EF4-FFF2-40B4-BE49-F238E27FC236}">
                  <a16:creationId xmlns:a16="http://schemas.microsoft.com/office/drawing/2014/main" id="{F1DA4DB6-C81F-46CD-AD86-90A203E3CC73}"/>
                </a:ext>
              </a:extLst>
            </p:cNvPr>
            <p:cNvSpPr/>
            <p:nvPr/>
          </p:nvSpPr>
          <p:spPr>
            <a:xfrm>
              <a:off x="9252503" y="2325051"/>
              <a:ext cx="408026" cy="408026"/>
            </a:xfrm>
            <a:custGeom>
              <a:avLst/>
              <a:gdLst>
                <a:gd name="connsiteX0" fmla="*/ 133350 w 266700"/>
                <a:gd name="connsiteY0" fmla="*/ 0 h 266700"/>
                <a:gd name="connsiteX1" fmla="*/ 0 w 266700"/>
                <a:gd name="connsiteY1" fmla="*/ 133350 h 266700"/>
                <a:gd name="connsiteX2" fmla="*/ 133350 w 266700"/>
                <a:gd name="connsiteY2" fmla="*/ 266700 h 266700"/>
                <a:gd name="connsiteX3" fmla="*/ 266700 w 266700"/>
                <a:gd name="connsiteY3" fmla="*/ 133350 h 266700"/>
                <a:gd name="connsiteX4" fmla="*/ 133350 w 266700"/>
                <a:gd name="connsiteY4" fmla="*/ 0 h 266700"/>
                <a:gd name="connsiteX5" fmla="*/ 142875 w 266700"/>
                <a:gd name="connsiteY5" fmla="*/ 142875 h 266700"/>
                <a:gd name="connsiteX6" fmla="*/ 186595 w 266700"/>
                <a:gd name="connsiteY6" fmla="*/ 142875 h 266700"/>
                <a:gd name="connsiteX7" fmla="*/ 142875 w 266700"/>
                <a:gd name="connsiteY7" fmla="*/ 229648 h 266700"/>
                <a:gd name="connsiteX8" fmla="*/ 142875 w 266700"/>
                <a:gd name="connsiteY8" fmla="*/ 123825 h 266700"/>
                <a:gd name="connsiteX9" fmla="*/ 142875 w 266700"/>
                <a:gd name="connsiteY9" fmla="*/ 36957 h 266700"/>
                <a:gd name="connsiteX10" fmla="*/ 186595 w 266700"/>
                <a:gd name="connsiteY10" fmla="*/ 123825 h 266700"/>
                <a:gd name="connsiteX11" fmla="*/ 123825 w 266700"/>
                <a:gd name="connsiteY11" fmla="*/ 123825 h 266700"/>
                <a:gd name="connsiteX12" fmla="*/ 81534 w 266700"/>
                <a:gd name="connsiteY12" fmla="*/ 123825 h 266700"/>
                <a:gd name="connsiteX13" fmla="*/ 123825 w 266700"/>
                <a:gd name="connsiteY13" fmla="*/ 38100 h 266700"/>
                <a:gd name="connsiteX14" fmla="*/ 123825 w 266700"/>
                <a:gd name="connsiteY14" fmla="*/ 142875 h 266700"/>
                <a:gd name="connsiteX15" fmla="*/ 123825 w 266700"/>
                <a:gd name="connsiteY15" fmla="*/ 228600 h 266700"/>
                <a:gd name="connsiteX16" fmla="*/ 81534 w 266700"/>
                <a:gd name="connsiteY16" fmla="*/ 142875 h 266700"/>
                <a:gd name="connsiteX17" fmla="*/ 62389 w 266700"/>
                <a:gd name="connsiteY17" fmla="*/ 123825 h 266700"/>
                <a:gd name="connsiteX18" fmla="*/ 21622 w 266700"/>
                <a:gd name="connsiteY18" fmla="*/ 123825 h 266700"/>
                <a:gd name="connsiteX19" fmla="*/ 111824 w 266700"/>
                <a:gd name="connsiteY19" fmla="*/ 23336 h 266700"/>
                <a:gd name="connsiteX20" fmla="*/ 62389 w 266700"/>
                <a:gd name="connsiteY20" fmla="*/ 123825 h 266700"/>
                <a:gd name="connsiteX21" fmla="*/ 62389 w 266700"/>
                <a:gd name="connsiteY21" fmla="*/ 142875 h 266700"/>
                <a:gd name="connsiteX22" fmla="*/ 112014 w 266700"/>
                <a:gd name="connsiteY22" fmla="*/ 243459 h 266700"/>
                <a:gd name="connsiteX23" fmla="*/ 21622 w 266700"/>
                <a:gd name="connsiteY23" fmla="*/ 142875 h 266700"/>
                <a:gd name="connsiteX24" fmla="*/ 205740 w 266700"/>
                <a:gd name="connsiteY24" fmla="*/ 142875 h 266700"/>
                <a:gd name="connsiteX25" fmla="*/ 245078 w 266700"/>
                <a:gd name="connsiteY25" fmla="*/ 142875 h 266700"/>
                <a:gd name="connsiteX26" fmla="*/ 156400 w 266700"/>
                <a:gd name="connsiteY26" fmla="*/ 243078 h 266700"/>
                <a:gd name="connsiteX27" fmla="*/ 205740 w 266700"/>
                <a:gd name="connsiteY27" fmla="*/ 142875 h 266700"/>
                <a:gd name="connsiteX28" fmla="*/ 205740 w 266700"/>
                <a:gd name="connsiteY28" fmla="*/ 123825 h 266700"/>
                <a:gd name="connsiteX29" fmla="*/ 156686 w 266700"/>
                <a:gd name="connsiteY29" fmla="*/ 23717 h 266700"/>
                <a:gd name="connsiteX30" fmla="*/ 245078 w 266700"/>
                <a:gd name="connsiteY30" fmla="*/ 123825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6700" h="266700">
                  <a:moveTo>
                    <a:pt x="133350" y="0"/>
                  </a:moveTo>
                  <a:cubicBezTo>
                    <a:pt x="59703" y="0"/>
                    <a:pt x="0" y="59703"/>
                    <a:pt x="0" y="133350"/>
                  </a:cubicBezTo>
                  <a:cubicBezTo>
                    <a:pt x="0" y="206997"/>
                    <a:pt x="59703" y="266700"/>
                    <a:pt x="133350" y="266700"/>
                  </a:cubicBezTo>
                  <a:cubicBezTo>
                    <a:pt x="206997" y="266700"/>
                    <a:pt x="266700" y="206997"/>
                    <a:pt x="266700" y="133350"/>
                  </a:cubicBezTo>
                  <a:cubicBezTo>
                    <a:pt x="266700" y="59703"/>
                    <a:pt x="206997" y="0"/>
                    <a:pt x="133350" y="0"/>
                  </a:cubicBezTo>
                  <a:close/>
                  <a:moveTo>
                    <a:pt x="142875" y="142875"/>
                  </a:moveTo>
                  <a:lnTo>
                    <a:pt x="186595" y="142875"/>
                  </a:lnTo>
                  <a:cubicBezTo>
                    <a:pt x="181616" y="175711"/>
                    <a:pt x="166302" y="206107"/>
                    <a:pt x="142875" y="229648"/>
                  </a:cubicBezTo>
                  <a:close/>
                  <a:moveTo>
                    <a:pt x="142875" y="123825"/>
                  </a:moveTo>
                  <a:lnTo>
                    <a:pt x="142875" y="36957"/>
                  </a:lnTo>
                  <a:cubicBezTo>
                    <a:pt x="166326" y="60520"/>
                    <a:pt x="181642" y="90952"/>
                    <a:pt x="186595" y="123825"/>
                  </a:cubicBezTo>
                  <a:close/>
                  <a:moveTo>
                    <a:pt x="123825" y="123825"/>
                  </a:moveTo>
                  <a:lnTo>
                    <a:pt x="81534" y="123825"/>
                  </a:lnTo>
                  <a:cubicBezTo>
                    <a:pt x="86271" y="91515"/>
                    <a:pt x="101069" y="61520"/>
                    <a:pt x="123825" y="38100"/>
                  </a:cubicBezTo>
                  <a:close/>
                  <a:moveTo>
                    <a:pt x="123825" y="142875"/>
                  </a:moveTo>
                  <a:lnTo>
                    <a:pt x="123825" y="228600"/>
                  </a:lnTo>
                  <a:cubicBezTo>
                    <a:pt x="101112" y="205149"/>
                    <a:pt x="86320" y="175170"/>
                    <a:pt x="81534" y="142875"/>
                  </a:cubicBezTo>
                  <a:close/>
                  <a:moveTo>
                    <a:pt x="62389" y="123825"/>
                  </a:moveTo>
                  <a:lnTo>
                    <a:pt x="21622" y="123825"/>
                  </a:lnTo>
                  <a:cubicBezTo>
                    <a:pt x="25850" y="73933"/>
                    <a:pt x="62676" y="32908"/>
                    <a:pt x="111824" y="23336"/>
                  </a:cubicBezTo>
                  <a:cubicBezTo>
                    <a:pt x="84670" y="50432"/>
                    <a:pt x="67282" y="85777"/>
                    <a:pt x="62389" y="123825"/>
                  </a:cubicBezTo>
                  <a:close/>
                  <a:moveTo>
                    <a:pt x="62389" y="142875"/>
                  </a:moveTo>
                  <a:cubicBezTo>
                    <a:pt x="67286" y="180988"/>
                    <a:pt x="84748" y="216382"/>
                    <a:pt x="112014" y="243459"/>
                  </a:cubicBezTo>
                  <a:cubicBezTo>
                    <a:pt x="62794" y="233894"/>
                    <a:pt x="25894" y="192834"/>
                    <a:pt x="21622" y="142875"/>
                  </a:cubicBezTo>
                  <a:close/>
                  <a:moveTo>
                    <a:pt x="205740" y="142875"/>
                  </a:moveTo>
                  <a:lnTo>
                    <a:pt x="245078" y="142875"/>
                  </a:lnTo>
                  <a:cubicBezTo>
                    <a:pt x="240907" y="192201"/>
                    <a:pt x="204854" y="232941"/>
                    <a:pt x="156400" y="243078"/>
                  </a:cubicBezTo>
                  <a:cubicBezTo>
                    <a:pt x="183540" y="216099"/>
                    <a:pt x="200903" y="180836"/>
                    <a:pt x="205740" y="142875"/>
                  </a:cubicBezTo>
                  <a:close/>
                  <a:moveTo>
                    <a:pt x="205740" y="123825"/>
                  </a:moveTo>
                  <a:cubicBezTo>
                    <a:pt x="200864" y="85963"/>
                    <a:pt x="183619" y="50771"/>
                    <a:pt x="156686" y="23717"/>
                  </a:cubicBezTo>
                  <a:cubicBezTo>
                    <a:pt x="204996" y="33955"/>
                    <a:pt x="240902" y="74620"/>
                    <a:pt x="245078" y="1238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55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ctr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20114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8" grpId="0" animBg="1"/>
      <p:bldP spid="92" grpId="0" animBg="1"/>
      <p:bldP spid="107" grpId="0" animBg="1"/>
      <p:bldP spid="114" grpId="0" animBg="1"/>
      <p:bldP spid="127" grpId="0" animBg="1"/>
      <p:bldP spid="79" grpId="0" animBg="1"/>
      <p:bldP spid="93" grpId="0" animBg="1"/>
      <p:bldP spid="1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سهم 1">
            <a:extLst>
              <a:ext uri="{FF2B5EF4-FFF2-40B4-BE49-F238E27FC236}">
                <a16:creationId xmlns:a16="http://schemas.microsoft.com/office/drawing/2014/main" id="{F01CAE54-0F61-4DCC-849E-1DAE1FC2D73E}"/>
              </a:ext>
            </a:extLst>
          </p:cNvPr>
          <p:cNvSpPr/>
          <p:nvPr/>
        </p:nvSpPr>
        <p:spPr>
          <a:xfrm>
            <a:off x="3424294" y="793125"/>
            <a:ext cx="4865229" cy="945408"/>
          </a:xfrm>
          <a:custGeom>
            <a:avLst/>
            <a:gdLst>
              <a:gd name="connsiteX0" fmla="*/ 543947 w 4865229"/>
              <a:gd name="connsiteY0" fmla="*/ 0 h 1087894"/>
              <a:gd name="connsiteX1" fmla="*/ 4321282 w 4865229"/>
              <a:gd name="connsiteY1" fmla="*/ 0 h 1087894"/>
              <a:gd name="connsiteX2" fmla="*/ 4865229 w 4865229"/>
              <a:gd name="connsiteY2" fmla="*/ 543947 h 1087894"/>
              <a:gd name="connsiteX3" fmla="*/ 4321282 w 4865229"/>
              <a:gd name="connsiteY3" fmla="*/ 1087894 h 1087894"/>
              <a:gd name="connsiteX4" fmla="*/ 543947 w 4865229"/>
              <a:gd name="connsiteY4" fmla="*/ 1087894 h 1087894"/>
              <a:gd name="connsiteX5" fmla="*/ 0 w 4865229"/>
              <a:gd name="connsiteY5" fmla="*/ 543947 h 108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5229" h="1087894">
                <a:moveTo>
                  <a:pt x="543947" y="0"/>
                </a:moveTo>
                <a:lnTo>
                  <a:pt x="4321282" y="0"/>
                </a:lnTo>
                <a:cubicBezTo>
                  <a:pt x="4621696" y="0"/>
                  <a:pt x="4865229" y="243533"/>
                  <a:pt x="4865229" y="543947"/>
                </a:cubicBezTo>
                <a:cubicBezTo>
                  <a:pt x="4865229" y="844361"/>
                  <a:pt x="4621696" y="1087894"/>
                  <a:pt x="4321282" y="1087894"/>
                </a:cubicBezTo>
                <a:lnTo>
                  <a:pt x="543947" y="1087894"/>
                </a:lnTo>
                <a:lnTo>
                  <a:pt x="0" y="54394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000" dirty="0">
                <a:solidFill>
                  <a:schemeClr val="bg1"/>
                </a:solidFill>
              </a:rPr>
              <a:t>اكتب نص هنا</a:t>
            </a:r>
          </a:p>
        </p:txBody>
      </p:sp>
      <p:sp>
        <p:nvSpPr>
          <p:cNvPr id="6" name="دائرة شفاف كبيرة">
            <a:extLst>
              <a:ext uri="{FF2B5EF4-FFF2-40B4-BE49-F238E27FC236}">
                <a16:creationId xmlns:a16="http://schemas.microsoft.com/office/drawing/2014/main" id="{38797F8F-8DB3-43B3-A2F6-CE2791C0890C}"/>
              </a:ext>
            </a:extLst>
          </p:cNvPr>
          <p:cNvSpPr/>
          <p:nvPr/>
        </p:nvSpPr>
        <p:spPr>
          <a:xfrm>
            <a:off x="7812912" y="1785395"/>
            <a:ext cx="3287210" cy="328721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000">
              <a:solidFill>
                <a:schemeClr val="bg1"/>
              </a:solidFill>
            </a:endParaRPr>
          </a:p>
        </p:txBody>
      </p:sp>
      <p:cxnSp>
        <p:nvCxnSpPr>
          <p:cNvPr id="22" name="خط 1">
            <a:extLst>
              <a:ext uri="{FF2B5EF4-FFF2-40B4-BE49-F238E27FC236}">
                <a16:creationId xmlns:a16="http://schemas.microsoft.com/office/drawing/2014/main" id="{46F39A3B-65C3-48FB-A4D4-8BB1D857F766}"/>
              </a:ext>
            </a:extLst>
          </p:cNvPr>
          <p:cNvCxnSpPr>
            <a:cxnSpLocks/>
            <a:stCxn id="19" idx="1"/>
            <a:endCxn id="20" idx="6"/>
          </p:cNvCxnSpPr>
          <p:nvPr/>
        </p:nvCxnSpPr>
        <p:spPr>
          <a:xfrm flipH="1" flipV="1">
            <a:off x="8220724" y="1259300"/>
            <a:ext cx="240436" cy="292256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8" name="مجموعة 1">
            <a:extLst>
              <a:ext uri="{FF2B5EF4-FFF2-40B4-BE49-F238E27FC236}">
                <a16:creationId xmlns:a16="http://schemas.microsoft.com/office/drawing/2014/main" id="{2823906D-D52C-4237-A46B-CE3732F9B671}"/>
              </a:ext>
            </a:extLst>
          </p:cNvPr>
          <p:cNvGrpSpPr/>
          <p:nvPr/>
        </p:nvGrpSpPr>
        <p:grpSpPr>
          <a:xfrm>
            <a:off x="7437483" y="876618"/>
            <a:ext cx="783344" cy="783344"/>
            <a:chOff x="7103167" y="777157"/>
            <a:chExt cx="783344" cy="783344"/>
          </a:xfrm>
        </p:grpSpPr>
        <p:sp>
          <p:nvSpPr>
            <p:cNvPr id="20" name="دائرة">
              <a:extLst>
                <a:ext uri="{FF2B5EF4-FFF2-40B4-BE49-F238E27FC236}">
                  <a16:creationId xmlns:a16="http://schemas.microsoft.com/office/drawing/2014/main" id="{7302617C-7693-47F0-AB9D-21C84C5C0ECF}"/>
                </a:ext>
              </a:extLst>
            </p:cNvPr>
            <p:cNvSpPr/>
            <p:nvPr/>
          </p:nvSpPr>
          <p:spPr>
            <a:xfrm rot="21521089">
              <a:off x="7103167" y="777157"/>
              <a:ext cx="783344" cy="7833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8D6D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dirty="0">
                <a:solidFill>
                  <a:schemeClr val="tx1"/>
                </a:solidFill>
              </a:endParaRPr>
            </a:p>
          </p:txBody>
        </p:sp>
        <p:pic>
          <p:nvPicPr>
            <p:cNvPr id="55" name="أيقونة" descr="لمبة">
              <a:extLst>
                <a:ext uri="{FF2B5EF4-FFF2-40B4-BE49-F238E27FC236}">
                  <a16:creationId xmlns:a16="http://schemas.microsoft.com/office/drawing/2014/main" id="{B3BFAF62-89C2-4C64-98EB-6917D9DE2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32512" y="886611"/>
              <a:ext cx="539760" cy="539760"/>
            </a:xfrm>
            <a:prstGeom prst="rect">
              <a:avLst/>
            </a:prstGeom>
          </p:spPr>
        </p:pic>
      </p:grpSp>
      <p:sp>
        <p:nvSpPr>
          <p:cNvPr id="78" name="سهم 1">
            <a:extLst>
              <a:ext uri="{FF2B5EF4-FFF2-40B4-BE49-F238E27FC236}">
                <a16:creationId xmlns:a16="http://schemas.microsoft.com/office/drawing/2014/main" id="{A3A2D0BA-646A-4701-A60B-9807B1667AAF}"/>
              </a:ext>
            </a:extLst>
          </p:cNvPr>
          <p:cNvSpPr/>
          <p:nvPr/>
        </p:nvSpPr>
        <p:spPr>
          <a:xfrm>
            <a:off x="2429871" y="2233106"/>
            <a:ext cx="4865229" cy="945408"/>
          </a:xfrm>
          <a:custGeom>
            <a:avLst/>
            <a:gdLst>
              <a:gd name="connsiteX0" fmla="*/ 543947 w 4865229"/>
              <a:gd name="connsiteY0" fmla="*/ 0 h 1087894"/>
              <a:gd name="connsiteX1" fmla="*/ 4321282 w 4865229"/>
              <a:gd name="connsiteY1" fmla="*/ 0 h 1087894"/>
              <a:gd name="connsiteX2" fmla="*/ 4865229 w 4865229"/>
              <a:gd name="connsiteY2" fmla="*/ 543947 h 1087894"/>
              <a:gd name="connsiteX3" fmla="*/ 4321282 w 4865229"/>
              <a:gd name="connsiteY3" fmla="*/ 1087894 h 1087894"/>
              <a:gd name="connsiteX4" fmla="*/ 543947 w 4865229"/>
              <a:gd name="connsiteY4" fmla="*/ 1087894 h 1087894"/>
              <a:gd name="connsiteX5" fmla="*/ 0 w 4865229"/>
              <a:gd name="connsiteY5" fmla="*/ 543947 h 108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5229" h="1087894">
                <a:moveTo>
                  <a:pt x="543947" y="0"/>
                </a:moveTo>
                <a:lnTo>
                  <a:pt x="4321282" y="0"/>
                </a:lnTo>
                <a:cubicBezTo>
                  <a:pt x="4621696" y="0"/>
                  <a:pt x="4865229" y="243533"/>
                  <a:pt x="4865229" y="543947"/>
                </a:cubicBezTo>
                <a:cubicBezTo>
                  <a:pt x="4865229" y="844361"/>
                  <a:pt x="4621696" y="1087894"/>
                  <a:pt x="4321282" y="1087894"/>
                </a:cubicBezTo>
                <a:lnTo>
                  <a:pt x="543947" y="1087894"/>
                </a:lnTo>
                <a:lnTo>
                  <a:pt x="0" y="54394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000">
                <a:solidFill>
                  <a:schemeClr val="bg1"/>
                </a:solidFill>
              </a:rPr>
              <a:t>اكتب نص هنا</a:t>
            </a:r>
            <a:endParaRPr lang="ar-JO" sz="2000" dirty="0">
              <a:solidFill>
                <a:schemeClr val="bg1"/>
              </a:solidFill>
            </a:endParaRPr>
          </a:p>
        </p:txBody>
      </p:sp>
      <p:cxnSp>
        <p:nvCxnSpPr>
          <p:cNvPr id="80" name="خط 1">
            <a:extLst>
              <a:ext uri="{FF2B5EF4-FFF2-40B4-BE49-F238E27FC236}">
                <a16:creationId xmlns:a16="http://schemas.microsoft.com/office/drawing/2014/main" id="{89703CAA-6761-4A88-916F-36165B7BE83F}"/>
              </a:ext>
            </a:extLst>
          </p:cNvPr>
          <p:cNvCxnSpPr>
            <a:cxnSpLocks/>
            <a:stCxn id="79" idx="2"/>
            <a:endCxn id="82" idx="6"/>
          </p:cNvCxnSpPr>
          <p:nvPr/>
        </p:nvCxnSpPr>
        <p:spPr>
          <a:xfrm flipH="1">
            <a:off x="7243102" y="2689548"/>
            <a:ext cx="174087" cy="482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مجموعة 1">
            <a:extLst>
              <a:ext uri="{FF2B5EF4-FFF2-40B4-BE49-F238E27FC236}">
                <a16:creationId xmlns:a16="http://schemas.microsoft.com/office/drawing/2014/main" id="{2CBBEB57-315B-49CA-9005-2385A7CF1B66}"/>
              </a:ext>
            </a:extLst>
          </p:cNvPr>
          <p:cNvGrpSpPr/>
          <p:nvPr/>
        </p:nvGrpSpPr>
        <p:grpSpPr>
          <a:xfrm>
            <a:off x="6459861" y="2307348"/>
            <a:ext cx="783344" cy="783344"/>
            <a:chOff x="7103167" y="777157"/>
            <a:chExt cx="783344" cy="783344"/>
          </a:xfrm>
        </p:grpSpPr>
        <p:sp>
          <p:nvSpPr>
            <p:cNvPr id="82" name="دائرة">
              <a:extLst>
                <a:ext uri="{FF2B5EF4-FFF2-40B4-BE49-F238E27FC236}">
                  <a16:creationId xmlns:a16="http://schemas.microsoft.com/office/drawing/2014/main" id="{853D81EF-1E83-49DE-A338-3E498D6EE59A}"/>
                </a:ext>
              </a:extLst>
            </p:cNvPr>
            <p:cNvSpPr/>
            <p:nvPr/>
          </p:nvSpPr>
          <p:spPr>
            <a:xfrm rot="21521089">
              <a:off x="7103167" y="777157"/>
              <a:ext cx="783344" cy="7833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8D6D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dirty="0">
                <a:solidFill>
                  <a:schemeClr val="tx1"/>
                </a:solidFill>
              </a:endParaRPr>
            </a:p>
          </p:txBody>
        </p:sp>
        <p:pic>
          <p:nvPicPr>
            <p:cNvPr id="83" name="أيقونة" descr="مركز الهدف">
              <a:extLst>
                <a:ext uri="{FF2B5EF4-FFF2-40B4-BE49-F238E27FC236}">
                  <a16:creationId xmlns:a16="http://schemas.microsoft.com/office/drawing/2014/main" id="{0923282E-E348-418B-877B-5FC71D8F3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232512" y="886611"/>
              <a:ext cx="539760" cy="539760"/>
            </a:xfrm>
            <a:prstGeom prst="rect">
              <a:avLst/>
            </a:prstGeom>
          </p:spPr>
        </p:pic>
      </p:grpSp>
      <p:sp>
        <p:nvSpPr>
          <p:cNvPr id="84" name="قوس 1">
            <a:extLst>
              <a:ext uri="{FF2B5EF4-FFF2-40B4-BE49-F238E27FC236}">
                <a16:creationId xmlns:a16="http://schemas.microsoft.com/office/drawing/2014/main" id="{FB856E66-49DC-4CA2-B7C9-473FADFF38F9}"/>
              </a:ext>
            </a:extLst>
          </p:cNvPr>
          <p:cNvSpPr/>
          <p:nvPr/>
        </p:nvSpPr>
        <p:spPr>
          <a:xfrm flipH="1">
            <a:off x="7407867" y="1473200"/>
            <a:ext cx="3911600" cy="3911600"/>
          </a:xfrm>
          <a:prstGeom prst="arc">
            <a:avLst>
              <a:gd name="adj1" fmla="val 17647140"/>
              <a:gd name="adj2" fmla="val 2017135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07" name="قوس 1">
            <a:extLst>
              <a:ext uri="{FF2B5EF4-FFF2-40B4-BE49-F238E27FC236}">
                <a16:creationId xmlns:a16="http://schemas.microsoft.com/office/drawing/2014/main" id="{B88C18EB-EADD-431B-A509-1223FFC86F81}"/>
              </a:ext>
            </a:extLst>
          </p:cNvPr>
          <p:cNvSpPr/>
          <p:nvPr/>
        </p:nvSpPr>
        <p:spPr>
          <a:xfrm flipH="1">
            <a:off x="7401367" y="1473200"/>
            <a:ext cx="3911600" cy="3911600"/>
          </a:xfrm>
          <a:prstGeom prst="arc">
            <a:avLst>
              <a:gd name="adj1" fmla="val 20143155"/>
              <a:gd name="adj2" fmla="val 143011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08" name="سهم 1">
            <a:extLst>
              <a:ext uri="{FF2B5EF4-FFF2-40B4-BE49-F238E27FC236}">
                <a16:creationId xmlns:a16="http://schemas.microsoft.com/office/drawing/2014/main" id="{04489303-37C6-4BB3-83A4-8C5DBB641204}"/>
              </a:ext>
            </a:extLst>
          </p:cNvPr>
          <p:cNvSpPr/>
          <p:nvPr/>
        </p:nvSpPr>
        <p:spPr>
          <a:xfrm>
            <a:off x="3425621" y="5113069"/>
            <a:ext cx="4865229" cy="945408"/>
          </a:xfrm>
          <a:custGeom>
            <a:avLst/>
            <a:gdLst>
              <a:gd name="connsiteX0" fmla="*/ 543947 w 4865229"/>
              <a:gd name="connsiteY0" fmla="*/ 0 h 1087894"/>
              <a:gd name="connsiteX1" fmla="*/ 4321282 w 4865229"/>
              <a:gd name="connsiteY1" fmla="*/ 0 h 1087894"/>
              <a:gd name="connsiteX2" fmla="*/ 4865229 w 4865229"/>
              <a:gd name="connsiteY2" fmla="*/ 543947 h 1087894"/>
              <a:gd name="connsiteX3" fmla="*/ 4321282 w 4865229"/>
              <a:gd name="connsiteY3" fmla="*/ 1087894 h 1087894"/>
              <a:gd name="connsiteX4" fmla="*/ 543947 w 4865229"/>
              <a:gd name="connsiteY4" fmla="*/ 1087894 h 1087894"/>
              <a:gd name="connsiteX5" fmla="*/ 0 w 4865229"/>
              <a:gd name="connsiteY5" fmla="*/ 543947 h 108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5229" h="1087894">
                <a:moveTo>
                  <a:pt x="543947" y="0"/>
                </a:moveTo>
                <a:lnTo>
                  <a:pt x="4321282" y="0"/>
                </a:lnTo>
                <a:cubicBezTo>
                  <a:pt x="4621696" y="0"/>
                  <a:pt x="4865229" y="243533"/>
                  <a:pt x="4865229" y="543947"/>
                </a:cubicBezTo>
                <a:cubicBezTo>
                  <a:pt x="4865229" y="844361"/>
                  <a:pt x="4621696" y="1087894"/>
                  <a:pt x="4321282" y="1087894"/>
                </a:cubicBezTo>
                <a:lnTo>
                  <a:pt x="543947" y="1087894"/>
                </a:lnTo>
                <a:lnTo>
                  <a:pt x="0" y="54394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000">
                <a:solidFill>
                  <a:schemeClr val="bg1"/>
                </a:solidFill>
              </a:rPr>
              <a:t>اكتب نص هنا</a:t>
            </a:r>
            <a:endParaRPr lang="ar-JO" sz="2000" dirty="0">
              <a:solidFill>
                <a:schemeClr val="bg1"/>
              </a:solidFill>
            </a:endParaRPr>
          </a:p>
        </p:txBody>
      </p:sp>
      <p:cxnSp>
        <p:nvCxnSpPr>
          <p:cNvPr id="110" name="خط 1">
            <a:extLst>
              <a:ext uri="{FF2B5EF4-FFF2-40B4-BE49-F238E27FC236}">
                <a16:creationId xmlns:a16="http://schemas.microsoft.com/office/drawing/2014/main" id="{4288C424-7218-497A-A148-1B1F38E07E29}"/>
              </a:ext>
            </a:extLst>
          </p:cNvPr>
          <p:cNvCxnSpPr>
            <a:cxnSpLocks/>
            <a:stCxn id="109" idx="5"/>
            <a:endCxn id="112" idx="6"/>
          </p:cNvCxnSpPr>
          <p:nvPr/>
        </p:nvCxnSpPr>
        <p:spPr>
          <a:xfrm flipH="1">
            <a:off x="8232756" y="5305348"/>
            <a:ext cx="228404" cy="26774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مجموعة 1">
            <a:extLst>
              <a:ext uri="{FF2B5EF4-FFF2-40B4-BE49-F238E27FC236}">
                <a16:creationId xmlns:a16="http://schemas.microsoft.com/office/drawing/2014/main" id="{07DBFDAD-0C66-4C65-9D37-0F9B63C49BE5}"/>
              </a:ext>
            </a:extLst>
          </p:cNvPr>
          <p:cNvGrpSpPr/>
          <p:nvPr/>
        </p:nvGrpSpPr>
        <p:grpSpPr>
          <a:xfrm flipV="1">
            <a:off x="7449515" y="5190406"/>
            <a:ext cx="783344" cy="783344"/>
            <a:chOff x="7103167" y="777157"/>
            <a:chExt cx="783344" cy="783344"/>
          </a:xfrm>
        </p:grpSpPr>
        <p:sp>
          <p:nvSpPr>
            <p:cNvPr id="112" name="دائرة">
              <a:extLst>
                <a:ext uri="{FF2B5EF4-FFF2-40B4-BE49-F238E27FC236}">
                  <a16:creationId xmlns:a16="http://schemas.microsoft.com/office/drawing/2014/main" id="{02813C3F-F246-43EC-94D0-17CBF9DFBD00}"/>
                </a:ext>
              </a:extLst>
            </p:cNvPr>
            <p:cNvSpPr/>
            <p:nvPr/>
          </p:nvSpPr>
          <p:spPr>
            <a:xfrm rot="78911" flipV="1">
              <a:off x="7103167" y="777157"/>
              <a:ext cx="783344" cy="7833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8D6D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dirty="0">
                <a:solidFill>
                  <a:schemeClr val="tx1"/>
                </a:solidFill>
              </a:endParaRPr>
            </a:p>
          </p:txBody>
        </p:sp>
        <p:pic>
          <p:nvPicPr>
            <p:cNvPr id="113" name="أيقونة" descr="تروس">
              <a:extLst>
                <a:ext uri="{FF2B5EF4-FFF2-40B4-BE49-F238E27FC236}">
                  <a16:creationId xmlns:a16="http://schemas.microsoft.com/office/drawing/2014/main" id="{2D141ED0-C640-4F25-8B2F-F956F87A6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 flipV="1">
              <a:off x="7232512" y="886611"/>
              <a:ext cx="539760" cy="539760"/>
            </a:xfrm>
            <a:prstGeom prst="rect">
              <a:avLst/>
            </a:prstGeom>
          </p:spPr>
        </p:pic>
      </p:grpSp>
      <p:sp>
        <p:nvSpPr>
          <p:cNvPr id="114" name="سهم 1">
            <a:extLst>
              <a:ext uri="{FF2B5EF4-FFF2-40B4-BE49-F238E27FC236}">
                <a16:creationId xmlns:a16="http://schemas.microsoft.com/office/drawing/2014/main" id="{CC65DE54-E183-4D1F-8C16-FA6EF5C0B332}"/>
              </a:ext>
            </a:extLst>
          </p:cNvPr>
          <p:cNvSpPr/>
          <p:nvPr/>
        </p:nvSpPr>
        <p:spPr>
          <a:xfrm>
            <a:off x="2427740" y="3673087"/>
            <a:ext cx="4865229" cy="945408"/>
          </a:xfrm>
          <a:custGeom>
            <a:avLst/>
            <a:gdLst>
              <a:gd name="connsiteX0" fmla="*/ 543947 w 4865229"/>
              <a:gd name="connsiteY0" fmla="*/ 0 h 1087894"/>
              <a:gd name="connsiteX1" fmla="*/ 4321282 w 4865229"/>
              <a:gd name="connsiteY1" fmla="*/ 0 h 1087894"/>
              <a:gd name="connsiteX2" fmla="*/ 4865229 w 4865229"/>
              <a:gd name="connsiteY2" fmla="*/ 543947 h 1087894"/>
              <a:gd name="connsiteX3" fmla="*/ 4321282 w 4865229"/>
              <a:gd name="connsiteY3" fmla="*/ 1087894 h 1087894"/>
              <a:gd name="connsiteX4" fmla="*/ 543947 w 4865229"/>
              <a:gd name="connsiteY4" fmla="*/ 1087894 h 1087894"/>
              <a:gd name="connsiteX5" fmla="*/ 0 w 4865229"/>
              <a:gd name="connsiteY5" fmla="*/ 543947 h 108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5229" h="1087894">
                <a:moveTo>
                  <a:pt x="543947" y="0"/>
                </a:moveTo>
                <a:lnTo>
                  <a:pt x="4321282" y="0"/>
                </a:lnTo>
                <a:cubicBezTo>
                  <a:pt x="4621696" y="0"/>
                  <a:pt x="4865229" y="243533"/>
                  <a:pt x="4865229" y="543947"/>
                </a:cubicBezTo>
                <a:cubicBezTo>
                  <a:pt x="4865229" y="844361"/>
                  <a:pt x="4621696" y="1087894"/>
                  <a:pt x="4321282" y="1087894"/>
                </a:cubicBezTo>
                <a:lnTo>
                  <a:pt x="543947" y="1087894"/>
                </a:lnTo>
                <a:lnTo>
                  <a:pt x="0" y="54394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000">
                <a:solidFill>
                  <a:schemeClr val="bg1"/>
                </a:solidFill>
              </a:rPr>
              <a:t>اكتب نص هنا</a:t>
            </a:r>
            <a:endParaRPr lang="ar-JO" sz="2000" dirty="0">
              <a:solidFill>
                <a:schemeClr val="bg1"/>
              </a:solidFill>
            </a:endParaRPr>
          </a:p>
        </p:txBody>
      </p:sp>
      <p:cxnSp>
        <p:nvCxnSpPr>
          <p:cNvPr id="116" name="خط 1">
            <a:extLst>
              <a:ext uri="{FF2B5EF4-FFF2-40B4-BE49-F238E27FC236}">
                <a16:creationId xmlns:a16="http://schemas.microsoft.com/office/drawing/2014/main" id="{5F576FE9-3729-4246-A545-2A43518CD9AD}"/>
              </a:ext>
            </a:extLst>
          </p:cNvPr>
          <p:cNvCxnSpPr>
            <a:cxnSpLocks/>
            <a:stCxn id="115" idx="6"/>
            <a:endCxn id="118" idx="6"/>
          </p:cNvCxnSpPr>
          <p:nvPr/>
        </p:nvCxnSpPr>
        <p:spPr>
          <a:xfrm flipH="1">
            <a:off x="7243205" y="4143319"/>
            <a:ext cx="176038" cy="3886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مجموعة 1">
            <a:extLst>
              <a:ext uri="{FF2B5EF4-FFF2-40B4-BE49-F238E27FC236}">
                <a16:creationId xmlns:a16="http://schemas.microsoft.com/office/drawing/2014/main" id="{4E952837-8995-468E-8795-5DCB59502057}"/>
              </a:ext>
            </a:extLst>
          </p:cNvPr>
          <p:cNvGrpSpPr/>
          <p:nvPr/>
        </p:nvGrpSpPr>
        <p:grpSpPr>
          <a:xfrm>
            <a:off x="6459861" y="3755533"/>
            <a:ext cx="783344" cy="783344"/>
            <a:chOff x="7103167" y="777157"/>
            <a:chExt cx="783344" cy="783344"/>
          </a:xfrm>
        </p:grpSpPr>
        <p:sp>
          <p:nvSpPr>
            <p:cNvPr id="118" name="دائرة">
              <a:extLst>
                <a:ext uri="{FF2B5EF4-FFF2-40B4-BE49-F238E27FC236}">
                  <a16:creationId xmlns:a16="http://schemas.microsoft.com/office/drawing/2014/main" id="{DCF4EF11-E759-4907-94B3-CCD449F500C5}"/>
                </a:ext>
              </a:extLst>
            </p:cNvPr>
            <p:cNvSpPr/>
            <p:nvPr/>
          </p:nvSpPr>
          <p:spPr>
            <a:xfrm>
              <a:off x="7103167" y="777157"/>
              <a:ext cx="783344" cy="7833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8D6D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dirty="0">
                <a:solidFill>
                  <a:schemeClr val="tx1"/>
                </a:solidFill>
              </a:endParaRPr>
            </a:p>
          </p:txBody>
        </p:sp>
        <p:pic>
          <p:nvPicPr>
            <p:cNvPr id="119" name="أيقونة" descr="مخطط شريط باتجاه صعودي">
              <a:extLst>
                <a:ext uri="{FF2B5EF4-FFF2-40B4-BE49-F238E27FC236}">
                  <a16:creationId xmlns:a16="http://schemas.microsoft.com/office/drawing/2014/main" id="{F1A4DD13-553B-4D38-8D9E-94F37A146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7232512" y="886611"/>
              <a:ext cx="539760" cy="539760"/>
            </a:xfrm>
            <a:prstGeom prst="rect">
              <a:avLst/>
            </a:prstGeom>
          </p:spPr>
        </p:pic>
      </p:grpSp>
      <p:sp>
        <p:nvSpPr>
          <p:cNvPr id="128" name="قوس 1">
            <a:extLst>
              <a:ext uri="{FF2B5EF4-FFF2-40B4-BE49-F238E27FC236}">
                <a16:creationId xmlns:a16="http://schemas.microsoft.com/office/drawing/2014/main" id="{A09A3546-6C77-4422-8084-0BD42CD2C92C}"/>
              </a:ext>
            </a:extLst>
          </p:cNvPr>
          <p:cNvSpPr/>
          <p:nvPr/>
        </p:nvSpPr>
        <p:spPr>
          <a:xfrm flipH="1">
            <a:off x="7407976" y="1473200"/>
            <a:ext cx="3911600" cy="3911600"/>
          </a:xfrm>
          <a:prstGeom prst="arc">
            <a:avLst>
              <a:gd name="adj1" fmla="val 1451752"/>
              <a:gd name="adj2" fmla="val 393112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19" name="دائرة 1">
            <a:extLst>
              <a:ext uri="{FF2B5EF4-FFF2-40B4-BE49-F238E27FC236}">
                <a16:creationId xmlns:a16="http://schemas.microsoft.com/office/drawing/2014/main" id="{89D80AB2-E8E8-41A5-91F7-0176A5F29A93}"/>
              </a:ext>
            </a:extLst>
          </p:cNvPr>
          <p:cNvSpPr/>
          <p:nvPr/>
        </p:nvSpPr>
        <p:spPr>
          <a:xfrm rot="21521089">
            <a:off x="8424639" y="1510753"/>
            <a:ext cx="263830" cy="26383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8D6DC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ar-JO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دائرة 1">
            <a:extLst>
              <a:ext uri="{FF2B5EF4-FFF2-40B4-BE49-F238E27FC236}">
                <a16:creationId xmlns:a16="http://schemas.microsoft.com/office/drawing/2014/main" id="{92F3E3B7-E8C7-4EC1-BF19-01BA502B50BD}"/>
              </a:ext>
            </a:extLst>
          </p:cNvPr>
          <p:cNvSpPr/>
          <p:nvPr/>
        </p:nvSpPr>
        <p:spPr>
          <a:xfrm rot="21551756">
            <a:off x="7417176" y="2555782"/>
            <a:ext cx="263830" cy="26383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8D6DC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ar-JO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9" name="دائرة 1">
            <a:extLst>
              <a:ext uri="{FF2B5EF4-FFF2-40B4-BE49-F238E27FC236}">
                <a16:creationId xmlns:a16="http://schemas.microsoft.com/office/drawing/2014/main" id="{9B0BE678-347E-42DE-BF7A-BD057A7453CE}"/>
              </a:ext>
            </a:extLst>
          </p:cNvPr>
          <p:cNvSpPr/>
          <p:nvPr/>
        </p:nvSpPr>
        <p:spPr>
          <a:xfrm rot="10878911" flipV="1">
            <a:off x="8424639" y="5082321"/>
            <a:ext cx="263830" cy="26383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8D6DC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ar-JO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5" name="دائرة 1">
            <a:extLst>
              <a:ext uri="{FF2B5EF4-FFF2-40B4-BE49-F238E27FC236}">
                <a16:creationId xmlns:a16="http://schemas.microsoft.com/office/drawing/2014/main" id="{C2814BA9-F0D0-416A-A690-767EDD3A6B49}"/>
              </a:ext>
            </a:extLst>
          </p:cNvPr>
          <p:cNvSpPr/>
          <p:nvPr/>
        </p:nvSpPr>
        <p:spPr>
          <a:xfrm rot="10878911" flipV="1">
            <a:off x="7419208" y="4014432"/>
            <a:ext cx="263830" cy="26383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8D6DC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ar-JO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1" name="مجموعة 130">
            <a:extLst>
              <a:ext uri="{FF2B5EF4-FFF2-40B4-BE49-F238E27FC236}">
                <a16:creationId xmlns:a16="http://schemas.microsoft.com/office/drawing/2014/main" id="{4D5F6E45-F225-40C3-9C46-C028577B0EA5}"/>
              </a:ext>
            </a:extLst>
          </p:cNvPr>
          <p:cNvGrpSpPr/>
          <p:nvPr/>
        </p:nvGrpSpPr>
        <p:grpSpPr>
          <a:xfrm>
            <a:off x="8127854" y="2122297"/>
            <a:ext cx="2657325" cy="2657325"/>
            <a:chOff x="8127854" y="2122297"/>
            <a:chExt cx="2657325" cy="2657325"/>
          </a:xfrm>
        </p:grpSpPr>
        <p:sp>
          <p:nvSpPr>
            <p:cNvPr id="7" name="دائرة وسط">
              <a:extLst>
                <a:ext uri="{FF2B5EF4-FFF2-40B4-BE49-F238E27FC236}">
                  <a16:creationId xmlns:a16="http://schemas.microsoft.com/office/drawing/2014/main" id="{6157D61D-19FE-460A-82C3-4A130BB37963}"/>
                </a:ext>
              </a:extLst>
            </p:cNvPr>
            <p:cNvSpPr/>
            <p:nvPr/>
          </p:nvSpPr>
          <p:spPr>
            <a:xfrm>
              <a:off x="8127854" y="2122297"/>
              <a:ext cx="2657325" cy="265732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8D6D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1" anchor="t"/>
            <a:lstStyle/>
            <a:p>
              <a:pPr algn="ctr"/>
              <a:r>
                <a:rPr lang="ar-JO" dirty="0">
                  <a:solidFill>
                    <a:schemeClr val="tx1"/>
                  </a:solidFill>
                </a:rPr>
                <a:t>اكتب نص هنا</a:t>
              </a:r>
            </a:p>
          </p:txBody>
        </p:sp>
        <p:sp>
          <p:nvSpPr>
            <p:cNvPr id="130" name="رسم 124" descr="الإنترنت">
              <a:extLst>
                <a:ext uri="{FF2B5EF4-FFF2-40B4-BE49-F238E27FC236}">
                  <a16:creationId xmlns:a16="http://schemas.microsoft.com/office/drawing/2014/main" id="{F1DA4DB6-C81F-46CD-AD86-90A203E3CC73}"/>
                </a:ext>
              </a:extLst>
            </p:cNvPr>
            <p:cNvSpPr/>
            <p:nvPr/>
          </p:nvSpPr>
          <p:spPr>
            <a:xfrm>
              <a:off x="9252503" y="2325051"/>
              <a:ext cx="408026" cy="408026"/>
            </a:xfrm>
            <a:custGeom>
              <a:avLst/>
              <a:gdLst>
                <a:gd name="connsiteX0" fmla="*/ 133350 w 266700"/>
                <a:gd name="connsiteY0" fmla="*/ 0 h 266700"/>
                <a:gd name="connsiteX1" fmla="*/ 0 w 266700"/>
                <a:gd name="connsiteY1" fmla="*/ 133350 h 266700"/>
                <a:gd name="connsiteX2" fmla="*/ 133350 w 266700"/>
                <a:gd name="connsiteY2" fmla="*/ 266700 h 266700"/>
                <a:gd name="connsiteX3" fmla="*/ 266700 w 266700"/>
                <a:gd name="connsiteY3" fmla="*/ 133350 h 266700"/>
                <a:gd name="connsiteX4" fmla="*/ 133350 w 266700"/>
                <a:gd name="connsiteY4" fmla="*/ 0 h 266700"/>
                <a:gd name="connsiteX5" fmla="*/ 142875 w 266700"/>
                <a:gd name="connsiteY5" fmla="*/ 142875 h 266700"/>
                <a:gd name="connsiteX6" fmla="*/ 186595 w 266700"/>
                <a:gd name="connsiteY6" fmla="*/ 142875 h 266700"/>
                <a:gd name="connsiteX7" fmla="*/ 142875 w 266700"/>
                <a:gd name="connsiteY7" fmla="*/ 229648 h 266700"/>
                <a:gd name="connsiteX8" fmla="*/ 142875 w 266700"/>
                <a:gd name="connsiteY8" fmla="*/ 123825 h 266700"/>
                <a:gd name="connsiteX9" fmla="*/ 142875 w 266700"/>
                <a:gd name="connsiteY9" fmla="*/ 36957 h 266700"/>
                <a:gd name="connsiteX10" fmla="*/ 186595 w 266700"/>
                <a:gd name="connsiteY10" fmla="*/ 123825 h 266700"/>
                <a:gd name="connsiteX11" fmla="*/ 123825 w 266700"/>
                <a:gd name="connsiteY11" fmla="*/ 123825 h 266700"/>
                <a:gd name="connsiteX12" fmla="*/ 81534 w 266700"/>
                <a:gd name="connsiteY12" fmla="*/ 123825 h 266700"/>
                <a:gd name="connsiteX13" fmla="*/ 123825 w 266700"/>
                <a:gd name="connsiteY13" fmla="*/ 38100 h 266700"/>
                <a:gd name="connsiteX14" fmla="*/ 123825 w 266700"/>
                <a:gd name="connsiteY14" fmla="*/ 142875 h 266700"/>
                <a:gd name="connsiteX15" fmla="*/ 123825 w 266700"/>
                <a:gd name="connsiteY15" fmla="*/ 228600 h 266700"/>
                <a:gd name="connsiteX16" fmla="*/ 81534 w 266700"/>
                <a:gd name="connsiteY16" fmla="*/ 142875 h 266700"/>
                <a:gd name="connsiteX17" fmla="*/ 62389 w 266700"/>
                <a:gd name="connsiteY17" fmla="*/ 123825 h 266700"/>
                <a:gd name="connsiteX18" fmla="*/ 21622 w 266700"/>
                <a:gd name="connsiteY18" fmla="*/ 123825 h 266700"/>
                <a:gd name="connsiteX19" fmla="*/ 111824 w 266700"/>
                <a:gd name="connsiteY19" fmla="*/ 23336 h 266700"/>
                <a:gd name="connsiteX20" fmla="*/ 62389 w 266700"/>
                <a:gd name="connsiteY20" fmla="*/ 123825 h 266700"/>
                <a:gd name="connsiteX21" fmla="*/ 62389 w 266700"/>
                <a:gd name="connsiteY21" fmla="*/ 142875 h 266700"/>
                <a:gd name="connsiteX22" fmla="*/ 112014 w 266700"/>
                <a:gd name="connsiteY22" fmla="*/ 243459 h 266700"/>
                <a:gd name="connsiteX23" fmla="*/ 21622 w 266700"/>
                <a:gd name="connsiteY23" fmla="*/ 142875 h 266700"/>
                <a:gd name="connsiteX24" fmla="*/ 205740 w 266700"/>
                <a:gd name="connsiteY24" fmla="*/ 142875 h 266700"/>
                <a:gd name="connsiteX25" fmla="*/ 245078 w 266700"/>
                <a:gd name="connsiteY25" fmla="*/ 142875 h 266700"/>
                <a:gd name="connsiteX26" fmla="*/ 156400 w 266700"/>
                <a:gd name="connsiteY26" fmla="*/ 243078 h 266700"/>
                <a:gd name="connsiteX27" fmla="*/ 205740 w 266700"/>
                <a:gd name="connsiteY27" fmla="*/ 142875 h 266700"/>
                <a:gd name="connsiteX28" fmla="*/ 205740 w 266700"/>
                <a:gd name="connsiteY28" fmla="*/ 123825 h 266700"/>
                <a:gd name="connsiteX29" fmla="*/ 156686 w 266700"/>
                <a:gd name="connsiteY29" fmla="*/ 23717 h 266700"/>
                <a:gd name="connsiteX30" fmla="*/ 245078 w 266700"/>
                <a:gd name="connsiteY30" fmla="*/ 123825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6700" h="266700">
                  <a:moveTo>
                    <a:pt x="133350" y="0"/>
                  </a:moveTo>
                  <a:cubicBezTo>
                    <a:pt x="59703" y="0"/>
                    <a:pt x="0" y="59703"/>
                    <a:pt x="0" y="133350"/>
                  </a:cubicBezTo>
                  <a:cubicBezTo>
                    <a:pt x="0" y="206997"/>
                    <a:pt x="59703" y="266700"/>
                    <a:pt x="133350" y="266700"/>
                  </a:cubicBezTo>
                  <a:cubicBezTo>
                    <a:pt x="206997" y="266700"/>
                    <a:pt x="266700" y="206997"/>
                    <a:pt x="266700" y="133350"/>
                  </a:cubicBezTo>
                  <a:cubicBezTo>
                    <a:pt x="266700" y="59703"/>
                    <a:pt x="206997" y="0"/>
                    <a:pt x="133350" y="0"/>
                  </a:cubicBezTo>
                  <a:close/>
                  <a:moveTo>
                    <a:pt x="142875" y="142875"/>
                  </a:moveTo>
                  <a:lnTo>
                    <a:pt x="186595" y="142875"/>
                  </a:lnTo>
                  <a:cubicBezTo>
                    <a:pt x="181616" y="175711"/>
                    <a:pt x="166302" y="206107"/>
                    <a:pt x="142875" y="229648"/>
                  </a:cubicBezTo>
                  <a:close/>
                  <a:moveTo>
                    <a:pt x="142875" y="123825"/>
                  </a:moveTo>
                  <a:lnTo>
                    <a:pt x="142875" y="36957"/>
                  </a:lnTo>
                  <a:cubicBezTo>
                    <a:pt x="166326" y="60520"/>
                    <a:pt x="181642" y="90952"/>
                    <a:pt x="186595" y="123825"/>
                  </a:cubicBezTo>
                  <a:close/>
                  <a:moveTo>
                    <a:pt x="123825" y="123825"/>
                  </a:moveTo>
                  <a:lnTo>
                    <a:pt x="81534" y="123825"/>
                  </a:lnTo>
                  <a:cubicBezTo>
                    <a:pt x="86271" y="91515"/>
                    <a:pt x="101069" y="61520"/>
                    <a:pt x="123825" y="38100"/>
                  </a:cubicBezTo>
                  <a:close/>
                  <a:moveTo>
                    <a:pt x="123825" y="142875"/>
                  </a:moveTo>
                  <a:lnTo>
                    <a:pt x="123825" y="228600"/>
                  </a:lnTo>
                  <a:cubicBezTo>
                    <a:pt x="101112" y="205149"/>
                    <a:pt x="86320" y="175170"/>
                    <a:pt x="81534" y="142875"/>
                  </a:cubicBezTo>
                  <a:close/>
                  <a:moveTo>
                    <a:pt x="62389" y="123825"/>
                  </a:moveTo>
                  <a:lnTo>
                    <a:pt x="21622" y="123825"/>
                  </a:lnTo>
                  <a:cubicBezTo>
                    <a:pt x="25850" y="73933"/>
                    <a:pt x="62676" y="32908"/>
                    <a:pt x="111824" y="23336"/>
                  </a:cubicBezTo>
                  <a:cubicBezTo>
                    <a:pt x="84670" y="50432"/>
                    <a:pt x="67282" y="85777"/>
                    <a:pt x="62389" y="123825"/>
                  </a:cubicBezTo>
                  <a:close/>
                  <a:moveTo>
                    <a:pt x="62389" y="142875"/>
                  </a:moveTo>
                  <a:cubicBezTo>
                    <a:pt x="67286" y="180988"/>
                    <a:pt x="84748" y="216382"/>
                    <a:pt x="112014" y="243459"/>
                  </a:cubicBezTo>
                  <a:cubicBezTo>
                    <a:pt x="62794" y="233894"/>
                    <a:pt x="25894" y="192834"/>
                    <a:pt x="21622" y="142875"/>
                  </a:cubicBezTo>
                  <a:close/>
                  <a:moveTo>
                    <a:pt x="205740" y="142875"/>
                  </a:moveTo>
                  <a:lnTo>
                    <a:pt x="245078" y="142875"/>
                  </a:lnTo>
                  <a:cubicBezTo>
                    <a:pt x="240907" y="192201"/>
                    <a:pt x="204854" y="232941"/>
                    <a:pt x="156400" y="243078"/>
                  </a:cubicBezTo>
                  <a:cubicBezTo>
                    <a:pt x="183540" y="216099"/>
                    <a:pt x="200903" y="180836"/>
                    <a:pt x="205740" y="142875"/>
                  </a:cubicBezTo>
                  <a:close/>
                  <a:moveTo>
                    <a:pt x="205740" y="123825"/>
                  </a:moveTo>
                  <a:cubicBezTo>
                    <a:pt x="200864" y="85963"/>
                    <a:pt x="183619" y="50771"/>
                    <a:pt x="156686" y="23717"/>
                  </a:cubicBezTo>
                  <a:cubicBezTo>
                    <a:pt x="204996" y="33955"/>
                    <a:pt x="240902" y="74620"/>
                    <a:pt x="245078" y="1238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55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ctr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255293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" grpId="0" animBg="1"/>
      <p:bldP spid="78" grpId="0" animBg="1"/>
      <p:bldP spid="84" grpId="0" animBg="1"/>
      <p:bldP spid="107" grpId="0" animBg="1"/>
      <p:bldP spid="108" grpId="0" animBg="1"/>
      <p:bldP spid="114" grpId="0" animBg="1"/>
      <p:bldP spid="128" grpId="0" animBg="1"/>
      <p:bldP spid="19" grpId="0" animBg="1"/>
      <p:bldP spid="79" grpId="0" animBg="1"/>
      <p:bldP spid="109" grpId="0" animBg="1"/>
      <p:bldP spid="1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سهم 1">
            <a:extLst>
              <a:ext uri="{FF2B5EF4-FFF2-40B4-BE49-F238E27FC236}">
                <a16:creationId xmlns:a16="http://schemas.microsoft.com/office/drawing/2014/main" id="{F01CAE54-0F61-4DCC-849E-1DAE1FC2D73E}"/>
              </a:ext>
            </a:extLst>
          </p:cNvPr>
          <p:cNvSpPr/>
          <p:nvPr/>
        </p:nvSpPr>
        <p:spPr>
          <a:xfrm>
            <a:off x="3668465" y="369059"/>
            <a:ext cx="4865229" cy="945408"/>
          </a:xfrm>
          <a:custGeom>
            <a:avLst/>
            <a:gdLst>
              <a:gd name="connsiteX0" fmla="*/ 543947 w 4865229"/>
              <a:gd name="connsiteY0" fmla="*/ 0 h 1087894"/>
              <a:gd name="connsiteX1" fmla="*/ 4321282 w 4865229"/>
              <a:gd name="connsiteY1" fmla="*/ 0 h 1087894"/>
              <a:gd name="connsiteX2" fmla="*/ 4865229 w 4865229"/>
              <a:gd name="connsiteY2" fmla="*/ 543947 h 1087894"/>
              <a:gd name="connsiteX3" fmla="*/ 4321282 w 4865229"/>
              <a:gd name="connsiteY3" fmla="*/ 1087894 h 1087894"/>
              <a:gd name="connsiteX4" fmla="*/ 543947 w 4865229"/>
              <a:gd name="connsiteY4" fmla="*/ 1087894 h 1087894"/>
              <a:gd name="connsiteX5" fmla="*/ 0 w 4865229"/>
              <a:gd name="connsiteY5" fmla="*/ 543947 h 108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5229" h="1087894">
                <a:moveTo>
                  <a:pt x="543947" y="0"/>
                </a:moveTo>
                <a:lnTo>
                  <a:pt x="4321282" y="0"/>
                </a:lnTo>
                <a:cubicBezTo>
                  <a:pt x="4621696" y="0"/>
                  <a:pt x="4865229" y="243533"/>
                  <a:pt x="4865229" y="543947"/>
                </a:cubicBezTo>
                <a:cubicBezTo>
                  <a:pt x="4865229" y="844361"/>
                  <a:pt x="4621696" y="1087894"/>
                  <a:pt x="4321282" y="1087894"/>
                </a:cubicBezTo>
                <a:lnTo>
                  <a:pt x="543947" y="1087894"/>
                </a:lnTo>
                <a:lnTo>
                  <a:pt x="0" y="54394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000" dirty="0">
                <a:solidFill>
                  <a:schemeClr val="bg1"/>
                </a:solidFill>
              </a:rPr>
              <a:t>اكتب نص هنا</a:t>
            </a:r>
          </a:p>
        </p:txBody>
      </p:sp>
      <p:sp>
        <p:nvSpPr>
          <p:cNvPr id="6" name="دائرة شفاف كبيرة">
            <a:extLst>
              <a:ext uri="{FF2B5EF4-FFF2-40B4-BE49-F238E27FC236}">
                <a16:creationId xmlns:a16="http://schemas.microsoft.com/office/drawing/2014/main" id="{38797F8F-8DB3-43B3-A2F6-CE2791C0890C}"/>
              </a:ext>
            </a:extLst>
          </p:cNvPr>
          <p:cNvSpPr/>
          <p:nvPr/>
        </p:nvSpPr>
        <p:spPr>
          <a:xfrm>
            <a:off x="7812912" y="1785395"/>
            <a:ext cx="3287210" cy="328721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 sz="2000" dirty="0">
              <a:solidFill>
                <a:schemeClr val="bg1"/>
              </a:solidFill>
            </a:endParaRPr>
          </a:p>
        </p:txBody>
      </p:sp>
      <p:cxnSp>
        <p:nvCxnSpPr>
          <p:cNvPr id="22" name="خط 1">
            <a:extLst>
              <a:ext uri="{FF2B5EF4-FFF2-40B4-BE49-F238E27FC236}">
                <a16:creationId xmlns:a16="http://schemas.microsoft.com/office/drawing/2014/main" id="{46F39A3B-65C3-48FB-A4D4-8BB1D857F766}"/>
              </a:ext>
            </a:extLst>
          </p:cNvPr>
          <p:cNvCxnSpPr>
            <a:cxnSpLocks/>
            <a:endCxn id="20" idx="5"/>
          </p:cNvCxnSpPr>
          <p:nvPr/>
        </p:nvCxnSpPr>
        <p:spPr>
          <a:xfrm flipH="1" flipV="1">
            <a:off x="8364184" y="1114748"/>
            <a:ext cx="189342" cy="534774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8" name="مجموعة 1">
            <a:extLst>
              <a:ext uri="{FF2B5EF4-FFF2-40B4-BE49-F238E27FC236}">
                <a16:creationId xmlns:a16="http://schemas.microsoft.com/office/drawing/2014/main" id="{2823906D-D52C-4237-A46B-CE3732F9B671}"/>
              </a:ext>
            </a:extLst>
          </p:cNvPr>
          <p:cNvGrpSpPr/>
          <p:nvPr/>
        </p:nvGrpSpPr>
        <p:grpSpPr>
          <a:xfrm>
            <a:off x="7689274" y="452552"/>
            <a:ext cx="783344" cy="783344"/>
            <a:chOff x="7103167" y="777157"/>
            <a:chExt cx="783344" cy="783344"/>
          </a:xfrm>
        </p:grpSpPr>
        <p:sp>
          <p:nvSpPr>
            <p:cNvPr id="20" name="دائرة">
              <a:extLst>
                <a:ext uri="{FF2B5EF4-FFF2-40B4-BE49-F238E27FC236}">
                  <a16:creationId xmlns:a16="http://schemas.microsoft.com/office/drawing/2014/main" id="{7302617C-7693-47F0-AB9D-21C84C5C0ECF}"/>
                </a:ext>
              </a:extLst>
            </p:cNvPr>
            <p:cNvSpPr/>
            <p:nvPr/>
          </p:nvSpPr>
          <p:spPr>
            <a:xfrm rot="21521089">
              <a:off x="7103167" y="777157"/>
              <a:ext cx="783344" cy="7833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8D6D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dirty="0">
                <a:solidFill>
                  <a:schemeClr val="tx1"/>
                </a:solidFill>
              </a:endParaRPr>
            </a:p>
          </p:txBody>
        </p:sp>
        <p:pic>
          <p:nvPicPr>
            <p:cNvPr id="55" name="أيقونة" descr="لمبة">
              <a:extLst>
                <a:ext uri="{FF2B5EF4-FFF2-40B4-BE49-F238E27FC236}">
                  <a16:creationId xmlns:a16="http://schemas.microsoft.com/office/drawing/2014/main" id="{B3BFAF62-89C2-4C64-98EB-6917D9DE2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32512" y="886611"/>
              <a:ext cx="539760" cy="539760"/>
            </a:xfrm>
            <a:prstGeom prst="rect">
              <a:avLst/>
            </a:prstGeom>
          </p:spPr>
        </p:pic>
      </p:grpSp>
      <p:sp>
        <p:nvSpPr>
          <p:cNvPr id="78" name="سهم 1">
            <a:extLst>
              <a:ext uri="{FF2B5EF4-FFF2-40B4-BE49-F238E27FC236}">
                <a16:creationId xmlns:a16="http://schemas.microsoft.com/office/drawing/2014/main" id="{A3A2D0BA-646A-4701-A60B-9807B1667AAF}"/>
              </a:ext>
            </a:extLst>
          </p:cNvPr>
          <p:cNvSpPr/>
          <p:nvPr/>
        </p:nvSpPr>
        <p:spPr>
          <a:xfrm>
            <a:off x="2523851" y="1677643"/>
            <a:ext cx="4865229" cy="945408"/>
          </a:xfrm>
          <a:custGeom>
            <a:avLst/>
            <a:gdLst>
              <a:gd name="connsiteX0" fmla="*/ 543947 w 4865229"/>
              <a:gd name="connsiteY0" fmla="*/ 0 h 1087894"/>
              <a:gd name="connsiteX1" fmla="*/ 4321282 w 4865229"/>
              <a:gd name="connsiteY1" fmla="*/ 0 h 1087894"/>
              <a:gd name="connsiteX2" fmla="*/ 4865229 w 4865229"/>
              <a:gd name="connsiteY2" fmla="*/ 543947 h 1087894"/>
              <a:gd name="connsiteX3" fmla="*/ 4321282 w 4865229"/>
              <a:gd name="connsiteY3" fmla="*/ 1087894 h 1087894"/>
              <a:gd name="connsiteX4" fmla="*/ 543947 w 4865229"/>
              <a:gd name="connsiteY4" fmla="*/ 1087894 h 1087894"/>
              <a:gd name="connsiteX5" fmla="*/ 0 w 4865229"/>
              <a:gd name="connsiteY5" fmla="*/ 543947 h 108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5229" h="1087894">
                <a:moveTo>
                  <a:pt x="543947" y="0"/>
                </a:moveTo>
                <a:lnTo>
                  <a:pt x="4321282" y="0"/>
                </a:lnTo>
                <a:cubicBezTo>
                  <a:pt x="4621696" y="0"/>
                  <a:pt x="4865229" y="243533"/>
                  <a:pt x="4865229" y="543947"/>
                </a:cubicBezTo>
                <a:cubicBezTo>
                  <a:pt x="4865229" y="844361"/>
                  <a:pt x="4621696" y="1087894"/>
                  <a:pt x="4321282" y="1087894"/>
                </a:cubicBezTo>
                <a:lnTo>
                  <a:pt x="543947" y="1087894"/>
                </a:lnTo>
                <a:lnTo>
                  <a:pt x="0" y="54394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000">
                <a:solidFill>
                  <a:schemeClr val="bg1"/>
                </a:solidFill>
              </a:rPr>
              <a:t>اكتب نص هنا</a:t>
            </a:r>
            <a:endParaRPr lang="ar-JO" sz="2000" dirty="0">
              <a:solidFill>
                <a:schemeClr val="bg1"/>
              </a:solidFill>
            </a:endParaRPr>
          </a:p>
        </p:txBody>
      </p:sp>
      <p:cxnSp>
        <p:nvCxnSpPr>
          <p:cNvPr id="80" name="خط 1">
            <a:extLst>
              <a:ext uri="{FF2B5EF4-FFF2-40B4-BE49-F238E27FC236}">
                <a16:creationId xmlns:a16="http://schemas.microsoft.com/office/drawing/2014/main" id="{89703CAA-6761-4A88-916F-36165B7BE83F}"/>
              </a:ext>
            </a:extLst>
          </p:cNvPr>
          <p:cNvCxnSpPr>
            <a:cxnSpLocks/>
          </p:cNvCxnSpPr>
          <p:nvPr/>
        </p:nvCxnSpPr>
        <p:spPr>
          <a:xfrm flipH="1" flipV="1">
            <a:off x="7255513" y="2400080"/>
            <a:ext cx="324335" cy="225326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مجموعة 1">
            <a:extLst>
              <a:ext uri="{FF2B5EF4-FFF2-40B4-BE49-F238E27FC236}">
                <a16:creationId xmlns:a16="http://schemas.microsoft.com/office/drawing/2014/main" id="{2CBBEB57-315B-49CA-9005-2385A7CF1B66}"/>
              </a:ext>
            </a:extLst>
          </p:cNvPr>
          <p:cNvGrpSpPr/>
          <p:nvPr/>
        </p:nvGrpSpPr>
        <p:grpSpPr>
          <a:xfrm>
            <a:off x="6561461" y="1756832"/>
            <a:ext cx="783344" cy="783344"/>
            <a:chOff x="7103167" y="777157"/>
            <a:chExt cx="783344" cy="783344"/>
          </a:xfrm>
        </p:grpSpPr>
        <p:sp>
          <p:nvSpPr>
            <p:cNvPr id="82" name="دائرة">
              <a:extLst>
                <a:ext uri="{FF2B5EF4-FFF2-40B4-BE49-F238E27FC236}">
                  <a16:creationId xmlns:a16="http://schemas.microsoft.com/office/drawing/2014/main" id="{853D81EF-1E83-49DE-A338-3E498D6EE59A}"/>
                </a:ext>
              </a:extLst>
            </p:cNvPr>
            <p:cNvSpPr/>
            <p:nvPr/>
          </p:nvSpPr>
          <p:spPr>
            <a:xfrm rot="21521089">
              <a:off x="7103167" y="777157"/>
              <a:ext cx="783344" cy="7833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8D6D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dirty="0">
                <a:solidFill>
                  <a:schemeClr val="tx1"/>
                </a:solidFill>
              </a:endParaRPr>
            </a:p>
          </p:txBody>
        </p:sp>
        <p:pic>
          <p:nvPicPr>
            <p:cNvPr id="83" name="أيقونة" descr="مركز الهدف">
              <a:extLst>
                <a:ext uri="{FF2B5EF4-FFF2-40B4-BE49-F238E27FC236}">
                  <a16:creationId xmlns:a16="http://schemas.microsoft.com/office/drawing/2014/main" id="{0923282E-E348-418B-877B-5FC71D8F3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232512" y="886611"/>
              <a:ext cx="539760" cy="539760"/>
            </a:xfrm>
            <a:prstGeom prst="rect">
              <a:avLst/>
            </a:prstGeom>
          </p:spPr>
        </p:pic>
      </p:grpSp>
      <p:sp>
        <p:nvSpPr>
          <p:cNvPr id="84" name="قوس 1">
            <a:extLst>
              <a:ext uri="{FF2B5EF4-FFF2-40B4-BE49-F238E27FC236}">
                <a16:creationId xmlns:a16="http://schemas.microsoft.com/office/drawing/2014/main" id="{FB856E66-49DC-4CA2-B7C9-473FADFF38F9}"/>
              </a:ext>
            </a:extLst>
          </p:cNvPr>
          <p:cNvSpPr/>
          <p:nvPr/>
        </p:nvSpPr>
        <p:spPr>
          <a:xfrm flipH="1">
            <a:off x="7407867" y="1473200"/>
            <a:ext cx="3911600" cy="3911600"/>
          </a:xfrm>
          <a:prstGeom prst="arc">
            <a:avLst>
              <a:gd name="adj1" fmla="val 17647140"/>
              <a:gd name="adj2" fmla="val 2017135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92" name="سهم 1">
            <a:extLst>
              <a:ext uri="{FF2B5EF4-FFF2-40B4-BE49-F238E27FC236}">
                <a16:creationId xmlns:a16="http://schemas.microsoft.com/office/drawing/2014/main" id="{04F8A52B-D1B7-43F0-8813-AFA127D350E8}"/>
              </a:ext>
            </a:extLst>
          </p:cNvPr>
          <p:cNvSpPr/>
          <p:nvPr/>
        </p:nvSpPr>
        <p:spPr>
          <a:xfrm>
            <a:off x="1735371" y="2986227"/>
            <a:ext cx="4865229" cy="945408"/>
          </a:xfrm>
          <a:custGeom>
            <a:avLst/>
            <a:gdLst>
              <a:gd name="connsiteX0" fmla="*/ 543947 w 4865229"/>
              <a:gd name="connsiteY0" fmla="*/ 0 h 1087894"/>
              <a:gd name="connsiteX1" fmla="*/ 4321282 w 4865229"/>
              <a:gd name="connsiteY1" fmla="*/ 0 h 1087894"/>
              <a:gd name="connsiteX2" fmla="*/ 4865229 w 4865229"/>
              <a:gd name="connsiteY2" fmla="*/ 543947 h 1087894"/>
              <a:gd name="connsiteX3" fmla="*/ 4321282 w 4865229"/>
              <a:gd name="connsiteY3" fmla="*/ 1087894 h 1087894"/>
              <a:gd name="connsiteX4" fmla="*/ 543947 w 4865229"/>
              <a:gd name="connsiteY4" fmla="*/ 1087894 h 1087894"/>
              <a:gd name="connsiteX5" fmla="*/ 0 w 4865229"/>
              <a:gd name="connsiteY5" fmla="*/ 543947 h 108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5229" h="1087894">
                <a:moveTo>
                  <a:pt x="543947" y="0"/>
                </a:moveTo>
                <a:lnTo>
                  <a:pt x="4321282" y="0"/>
                </a:lnTo>
                <a:cubicBezTo>
                  <a:pt x="4621696" y="0"/>
                  <a:pt x="4865229" y="243533"/>
                  <a:pt x="4865229" y="543947"/>
                </a:cubicBezTo>
                <a:cubicBezTo>
                  <a:pt x="4865229" y="844361"/>
                  <a:pt x="4621696" y="1087894"/>
                  <a:pt x="4321282" y="1087894"/>
                </a:cubicBezTo>
                <a:lnTo>
                  <a:pt x="543947" y="1087894"/>
                </a:lnTo>
                <a:lnTo>
                  <a:pt x="0" y="54394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000">
                <a:solidFill>
                  <a:schemeClr val="bg1"/>
                </a:solidFill>
              </a:rPr>
              <a:t>اكتب نص هنا</a:t>
            </a:r>
            <a:endParaRPr lang="ar-JO" sz="2000" dirty="0">
              <a:solidFill>
                <a:schemeClr val="bg1"/>
              </a:solidFill>
            </a:endParaRPr>
          </a:p>
        </p:txBody>
      </p:sp>
      <p:cxnSp>
        <p:nvCxnSpPr>
          <p:cNvPr id="94" name="خط 1">
            <a:extLst>
              <a:ext uri="{FF2B5EF4-FFF2-40B4-BE49-F238E27FC236}">
                <a16:creationId xmlns:a16="http://schemas.microsoft.com/office/drawing/2014/main" id="{963435D9-C4E4-48B2-BA90-CA792B41671A}"/>
              </a:ext>
            </a:extLst>
          </p:cNvPr>
          <p:cNvCxnSpPr>
            <a:cxnSpLocks/>
            <a:stCxn id="93" idx="2"/>
          </p:cNvCxnSpPr>
          <p:nvPr/>
        </p:nvCxnSpPr>
        <p:spPr>
          <a:xfrm flipH="1">
            <a:off x="6540878" y="3461839"/>
            <a:ext cx="739250" cy="2590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مجموعة 1">
            <a:extLst>
              <a:ext uri="{FF2B5EF4-FFF2-40B4-BE49-F238E27FC236}">
                <a16:creationId xmlns:a16="http://schemas.microsoft.com/office/drawing/2014/main" id="{5D554C1E-EB82-402F-AE25-74E496633041}"/>
              </a:ext>
            </a:extLst>
          </p:cNvPr>
          <p:cNvGrpSpPr/>
          <p:nvPr/>
        </p:nvGrpSpPr>
        <p:grpSpPr>
          <a:xfrm>
            <a:off x="5764188" y="3073974"/>
            <a:ext cx="783344" cy="783344"/>
            <a:chOff x="7103167" y="777157"/>
            <a:chExt cx="783344" cy="783344"/>
          </a:xfrm>
        </p:grpSpPr>
        <p:sp>
          <p:nvSpPr>
            <p:cNvPr id="96" name="دائرة">
              <a:extLst>
                <a:ext uri="{FF2B5EF4-FFF2-40B4-BE49-F238E27FC236}">
                  <a16:creationId xmlns:a16="http://schemas.microsoft.com/office/drawing/2014/main" id="{935376DB-F957-46DF-B4F7-616EE19B5B31}"/>
                </a:ext>
              </a:extLst>
            </p:cNvPr>
            <p:cNvSpPr/>
            <p:nvPr/>
          </p:nvSpPr>
          <p:spPr>
            <a:xfrm>
              <a:off x="7103167" y="777157"/>
              <a:ext cx="783344" cy="7833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8D6D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dirty="0">
                <a:solidFill>
                  <a:schemeClr val="tx1"/>
                </a:solidFill>
              </a:endParaRPr>
            </a:p>
          </p:txBody>
        </p:sp>
        <p:pic>
          <p:nvPicPr>
            <p:cNvPr id="97" name="أيقونة" descr="مخطط دائري">
              <a:extLst>
                <a:ext uri="{FF2B5EF4-FFF2-40B4-BE49-F238E27FC236}">
                  <a16:creationId xmlns:a16="http://schemas.microsoft.com/office/drawing/2014/main" id="{23C50554-1F16-4571-B122-579EF173A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232512" y="886611"/>
              <a:ext cx="539760" cy="539760"/>
            </a:xfrm>
            <a:prstGeom prst="rect">
              <a:avLst/>
            </a:prstGeom>
          </p:spPr>
        </p:pic>
      </p:grpSp>
      <p:sp>
        <p:nvSpPr>
          <p:cNvPr id="107" name="قوس 1">
            <a:extLst>
              <a:ext uri="{FF2B5EF4-FFF2-40B4-BE49-F238E27FC236}">
                <a16:creationId xmlns:a16="http://schemas.microsoft.com/office/drawing/2014/main" id="{B88C18EB-EADD-431B-A509-1223FFC86F81}"/>
              </a:ext>
            </a:extLst>
          </p:cNvPr>
          <p:cNvSpPr/>
          <p:nvPr/>
        </p:nvSpPr>
        <p:spPr>
          <a:xfrm flipH="1">
            <a:off x="7401367" y="1473200"/>
            <a:ext cx="3911600" cy="3911600"/>
          </a:xfrm>
          <a:prstGeom prst="arc">
            <a:avLst>
              <a:gd name="adj1" fmla="val 20143155"/>
              <a:gd name="adj2" fmla="val 6796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08" name="سهم 1">
            <a:extLst>
              <a:ext uri="{FF2B5EF4-FFF2-40B4-BE49-F238E27FC236}">
                <a16:creationId xmlns:a16="http://schemas.microsoft.com/office/drawing/2014/main" id="{04489303-37C6-4BB3-83A4-8C5DBB641204}"/>
              </a:ext>
            </a:extLst>
          </p:cNvPr>
          <p:cNvSpPr/>
          <p:nvPr/>
        </p:nvSpPr>
        <p:spPr>
          <a:xfrm>
            <a:off x="3668465" y="5603397"/>
            <a:ext cx="4865229" cy="945408"/>
          </a:xfrm>
          <a:custGeom>
            <a:avLst/>
            <a:gdLst>
              <a:gd name="connsiteX0" fmla="*/ 543947 w 4865229"/>
              <a:gd name="connsiteY0" fmla="*/ 0 h 1087894"/>
              <a:gd name="connsiteX1" fmla="*/ 4321282 w 4865229"/>
              <a:gd name="connsiteY1" fmla="*/ 0 h 1087894"/>
              <a:gd name="connsiteX2" fmla="*/ 4865229 w 4865229"/>
              <a:gd name="connsiteY2" fmla="*/ 543947 h 1087894"/>
              <a:gd name="connsiteX3" fmla="*/ 4321282 w 4865229"/>
              <a:gd name="connsiteY3" fmla="*/ 1087894 h 1087894"/>
              <a:gd name="connsiteX4" fmla="*/ 543947 w 4865229"/>
              <a:gd name="connsiteY4" fmla="*/ 1087894 h 1087894"/>
              <a:gd name="connsiteX5" fmla="*/ 0 w 4865229"/>
              <a:gd name="connsiteY5" fmla="*/ 543947 h 108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5229" h="1087894">
                <a:moveTo>
                  <a:pt x="543947" y="0"/>
                </a:moveTo>
                <a:lnTo>
                  <a:pt x="4321282" y="0"/>
                </a:lnTo>
                <a:cubicBezTo>
                  <a:pt x="4621696" y="0"/>
                  <a:pt x="4865229" y="243533"/>
                  <a:pt x="4865229" y="543947"/>
                </a:cubicBezTo>
                <a:cubicBezTo>
                  <a:pt x="4865229" y="844361"/>
                  <a:pt x="4621696" y="1087894"/>
                  <a:pt x="4321282" y="1087894"/>
                </a:cubicBezTo>
                <a:lnTo>
                  <a:pt x="543947" y="1087894"/>
                </a:lnTo>
                <a:lnTo>
                  <a:pt x="0" y="54394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000">
                <a:solidFill>
                  <a:schemeClr val="bg1"/>
                </a:solidFill>
              </a:rPr>
              <a:t>اكتب نص هنا</a:t>
            </a:r>
            <a:endParaRPr lang="ar-JO" sz="2000" dirty="0">
              <a:solidFill>
                <a:schemeClr val="bg1"/>
              </a:solidFill>
            </a:endParaRPr>
          </a:p>
        </p:txBody>
      </p:sp>
      <p:cxnSp>
        <p:nvCxnSpPr>
          <p:cNvPr id="110" name="خط 1">
            <a:extLst>
              <a:ext uri="{FF2B5EF4-FFF2-40B4-BE49-F238E27FC236}">
                <a16:creationId xmlns:a16="http://schemas.microsoft.com/office/drawing/2014/main" id="{4288C424-7218-497A-A148-1B1F38E07E29}"/>
              </a:ext>
            </a:extLst>
          </p:cNvPr>
          <p:cNvCxnSpPr>
            <a:cxnSpLocks/>
          </p:cNvCxnSpPr>
          <p:nvPr/>
        </p:nvCxnSpPr>
        <p:spPr>
          <a:xfrm flipH="1">
            <a:off x="8346868" y="5214236"/>
            <a:ext cx="205403" cy="600628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مجموعة 1">
            <a:extLst>
              <a:ext uri="{FF2B5EF4-FFF2-40B4-BE49-F238E27FC236}">
                <a16:creationId xmlns:a16="http://schemas.microsoft.com/office/drawing/2014/main" id="{07DBFDAD-0C66-4C65-9D37-0F9B63C49BE5}"/>
              </a:ext>
            </a:extLst>
          </p:cNvPr>
          <p:cNvGrpSpPr/>
          <p:nvPr/>
        </p:nvGrpSpPr>
        <p:grpSpPr>
          <a:xfrm flipV="1">
            <a:off x="7692359" y="5680734"/>
            <a:ext cx="783344" cy="783344"/>
            <a:chOff x="7103167" y="777157"/>
            <a:chExt cx="783344" cy="783344"/>
          </a:xfrm>
        </p:grpSpPr>
        <p:sp>
          <p:nvSpPr>
            <p:cNvPr id="112" name="دائرة">
              <a:extLst>
                <a:ext uri="{FF2B5EF4-FFF2-40B4-BE49-F238E27FC236}">
                  <a16:creationId xmlns:a16="http://schemas.microsoft.com/office/drawing/2014/main" id="{02813C3F-F246-43EC-94D0-17CBF9DFBD00}"/>
                </a:ext>
              </a:extLst>
            </p:cNvPr>
            <p:cNvSpPr/>
            <p:nvPr/>
          </p:nvSpPr>
          <p:spPr>
            <a:xfrm rot="78911" flipV="1">
              <a:off x="7103167" y="777157"/>
              <a:ext cx="783344" cy="7833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8D6D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dirty="0">
                <a:solidFill>
                  <a:schemeClr val="tx1"/>
                </a:solidFill>
              </a:endParaRPr>
            </a:p>
          </p:txBody>
        </p:sp>
        <p:pic>
          <p:nvPicPr>
            <p:cNvPr id="113" name="أيقونة" descr="تروس">
              <a:extLst>
                <a:ext uri="{FF2B5EF4-FFF2-40B4-BE49-F238E27FC236}">
                  <a16:creationId xmlns:a16="http://schemas.microsoft.com/office/drawing/2014/main" id="{2D141ED0-C640-4F25-8B2F-F956F87A6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 flipV="1">
              <a:off x="7232512" y="886611"/>
              <a:ext cx="539760" cy="539760"/>
            </a:xfrm>
            <a:prstGeom prst="rect">
              <a:avLst/>
            </a:prstGeom>
          </p:spPr>
        </p:pic>
      </p:grpSp>
      <p:sp>
        <p:nvSpPr>
          <p:cNvPr id="114" name="سهم 1">
            <a:extLst>
              <a:ext uri="{FF2B5EF4-FFF2-40B4-BE49-F238E27FC236}">
                <a16:creationId xmlns:a16="http://schemas.microsoft.com/office/drawing/2014/main" id="{CC65DE54-E183-4D1F-8C16-FA6EF5C0B332}"/>
              </a:ext>
            </a:extLst>
          </p:cNvPr>
          <p:cNvSpPr/>
          <p:nvPr/>
        </p:nvSpPr>
        <p:spPr>
          <a:xfrm>
            <a:off x="2529340" y="4294811"/>
            <a:ext cx="4865229" cy="945408"/>
          </a:xfrm>
          <a:custGeom>
            <a:avLst/>
            <a:gdLst>
              <a:gd name="connsiteX0" fmla="*/ 543947 w 4865229"/>
              <a:gd name="connsiteY0" fmla="*/ 0 h 1087894"/>
              <a:gd name="connsiteX1" fmla="*/ 4321282 w 4865229"/>
              <a:gd name="connsiteY1" fmla="*/ 0 h 1087894"/>
              <a:gd name="connsiteX2" fmla="*/ 4865229 w 4865229"/>
              <a:gd name="connsiteY2" fmla="*/ 543947 h 1087894"/>
              <a:gd name="connsiteX3" fmla="*/ 4321282 w 4865229"/>
              <a:gd name="connsiteY3" fmla="*/ 1087894 h 1087894"/>
              <a:gd name="connsiteX4" fmla="*/ 543947 w 4865229"/>
              <a:gd name="connsiteY4" fmla="*/ 1087894 h 1087894"/>
              <a:gd name="connsiteX5" fmla="*/ 0 w 4865229"/>
              <a:gd name="connsiteY5" fmla="*/ 543947 h 108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5229" h="1087894">
                <a:moveTo>
                  <a:pt x="543947" y="0"/>
                </a:moveTo>
                <a:lnTo>
                  <a:pt x="4321282" y="0"/>
                </a:lnTo>
                <a:cubicBezTo>
                  <a:pt x="4621696" y="0"/>
                  <a:pt x="4865229" y="243533"/>
                  <a:pt x="4865229" y="543947"/>
                </a:cubicBezTo>
                <a:cubicBezTo>
                  <a:pt x="4865229" y="844361"/>
                  <a:pt x="4621696" y="1087894"/>
                  <a:pt x="4321282" y="1087894"/>
                </a:cubicBezTo>
                <a:lnTo>
                  <a:pt x="543947" y="1087894"/>
                </a:lnTo>
                <a:lnTo>
                  <a:pt x="0" y="54394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JO" sz="2000">
                <a:solidFill>
                  <a:schemeClr val="bg1"/>
                </a:solidFill>
              </a:rPr>
              <a:t>اكتب نص هنا</a:t>
            </a:r>
            <a:endParaRPr lang="ar-JO" sz="2000" dirty="0">
              <a:solidFill>
                <a:schemeClr val="bg1"/>
              </a:solidFill>
            </a:endParaRPr>
          </a:p>
        </p:txBody>
      </p:sp>
      <p:cxnSp>
        <p:nvCxnSpPr>
          <p:cNvPr id="116" name="خط 1">
            <a:extLst>
              <a:ext uri="{FF2B5EF4-FFF2-40B4-BE49-F238E27FC236}">
                <a16:creationId xmlns:a16="http://schemas.microsoft.com/office/drawing/2014/main" id="{5F576FE9-3729-4246-A545-2A43518CD9AD}"/>
              </a:ext>
            </a:extLst>
          </p:cNvPr>
          <p:cNvCxnSpPr>
            <a:cxnSpLocks/>
          </p:cNvCxnSpPr>
          <p:nvPr/>
        </p:nvCxnSpPr>
        <p:spPr>
          <a:xfrm flipH="1">
            <a:off x="7237066" y="4248187"/>
            <a:ext cx="336937" cy="232859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مجموعة 1">
            <a:extLst>
              <a:ext uri="{FF2B5EF4-FFF2-40B4-BE49-F238E27FC236}">
                <a16:creationId xmlns:a16="http://schemas.microsoft.com/office/drawing/2014/main" id="{4E952837-8995-468E-8795-5DCB59502057}"/>
              </a:ext>
            </a:extLst>
          </p:cNvPr>
          <p:cNvGrpSpPr/>
          <p:nvPr/>
        </p:nvGrpSpPr>
        <p:grpSpPr>
          <a:xfrm>
            <a:off x="6561461" y="4371592"/>
            <a:ext cx="783344" cy="783344"/>
            <a:chOff x="7103167" y="777157"/>
            <a:chExt cx="783344" cy="783344"/>
          </a:xfrm>
        </p:grpSpPr>
        <p:sp>
          <p:nvSpPr>
            <p:cNvPr id="118" name="دائرة">
              <a:extLst>
                <a:ext uri="{FF2B5EF4-FFF2-40B4-BE49-F238E27FC236}">
                  <a16:creationId xmlns:a16="http://schemas.microsoft.com/office/drawing/2014/main" id="{DCF4EF11-E759-4907-94B3-CCD449F500C5}"/>
                </a:ext>
              </a:extLst>
            </p:cNvPr>
            <p:cNvSpPr/>
            <p:nvPr/>
          </p:nvSpPr>
          <p:spPr>
            <a:xfrm>
              <a:off x="7103167" y="777157"/>
              <a:ext cx="783344" cy="7833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8D6D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 dirty="0">
                <a:solidFill>
                  <a:schemeClr val="tx1"/>
                </a:solidFill>
              </a:endParaRPr>
            </a:p>
          </p:txBody>
        </p:sp>
        <p:pic>
          <p:nvPicPr>
            <p:cNvPr id="119" name="أيقونة" descr="مخطط شريط باتجاه صعودي">
              <a:extLst>
                <a:ext uri="{FF2B5EF4-FFF2-40B4-BE49-F238E27FC236}">
                  <a16:creationId xmlns:a16="http://schemas.microsoft.com/office/drawing/2014/main" id="{F1A4DD13-553B-4D38-8D9E-94F37A146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7232512" y="886611"/>
              <a:ext cx="539760" cy="539760"/>
            </a:xfrm>
            <a:prstGeom prst="rect">
              <a:avLst/>
            </a:prstGeom>
          </p:spPr>
        </p:pic>
      </p:grpSp>
      <p:sp>
        <p:nvSpPr>
          <p:cNvPr id="127" name="قوس 1">
            <a:extLst>
              <a:ext uri="{FF2B5EF4-FFF2-40B4-BE49-F238E27FC236}">
                <a16:creationId xmlns:a16="http://schemas.microsoft.com/office/drawing/2014/main" id="{087B845E-167D-43C5-A88D-1E3E6F7DA977}"/>
              </a:ext>
            </a:extLst>
          </p:cNvPr>
          <p:cNvSpPr/>
          <p:nvPr/>
        </p:nvSpPr>
        <p:spPr>
          <a:xfrm flipH="1">
            <a:off x="7407867" y="1473200"/>
            <a:ext cx="3911600" cy="3911600"/>
          </a:xfrm>
          <a:prstGeom prst="arc">
            <a:avLst>
              <a:gd name="adj1" fmla="val 59957"/>
              <a:gd name="adj2" fmla="val 147132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28" name="قوس 1">
            <a:extLst>
              <a:ext uri="{FF2B5EF4-FFF2-40B4-BE49-F238E27FC236}">
                <a16:creationId xmlns:a16="http://schemas.microsoft.com/office/drawing/2014/main" id="{A09A3546-6C77-4422-8084-0BD42CD2C92C}"/>
              </a:ext>
            </a:extLst>
          </p:cNvPr>
          <p:cNvSpPr/>
          <p:nvPr/>
        </p:nvSpPr>
        <p:spPr>
          <a:xfrm flipH="1">
            <a:off x="7407976" y="1473200"/>
            <a:ext cx="3911600" cy="3911600"/>
          </a:xfrm>
          <a:prstGeom prst="arc">
            <a:avLst>
              <a:gd name="adj1" fmla="val 1451752"/>
              <a:gd name="adj2" fmla="val 393112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19" name="دائرة 1">
            <a:extLst>
              <a:ext uri="{FF2B5EF4-FFF2-40B4-BE49-F238E27FC236}">
                <a16:creationId xmlns:a16="http://schemas.microsoft.com/office/drawing/2014/main" id="{89D80AB2-E8E8-41A5-91F7-0176A5F29A93}"/>
              </a:ext>
            </a:extLst>
          </p:cNvPr>
          <p:cNvSpPr/>
          <p:nvPr/>
        </p:nvSpPr>
        <p:spPr>
          <a:xfrm rot="21521089">
            <a:off x="8424639" y="1510753"/>
            <a:ext cx="263830" cy="26383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8D6DC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ar-JO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دائرة 1">
            <a:extLst>
              <a:ext uri="{FF2B5EF4-FFF2-40B4-BE49-F238E27FC236}">
                <a16:creationId xmlns:a16="http://schemas.microsoft.com/office/drawing/2014/main" id="{92F3E3B7-E8C7-4EC1-BF19-01BA502B50BD}"/>
              </a:ext>
            </a:extLst>
          </p:cNvPr>
          <p:cNvSpPr/>
          <p:nvPr/>
        </p:nvSpPr>
        <p:spPr>
          <a:xfrm rot="21551756">
            <a:off x="7445116" y="2487202"/>
            <a:ext cx="263830" cy="26383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8D6DC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ar-JO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3" name="دائرة 1">
            <a:extLst>
              <a:ext uri="{FF2B5EF4-FFF2-40B4-BE49-F238E27FC236}">
                <a16:creationId xmlns:a16="http://schemas.microsoft.com/office/drawing/2014/main" id="{05A7D823-B56E-4BB0-A94D-E66B0C4043EC}"/>
              </a:ext>
            </a:extLst>
          </p:cNvPr>
          <p:cNvSpPr/>
          <p:nvPr/>
        </p:nvSpPr>
        <p:spPr>
          <a:xfrm>
            <a:off x="7280128" y="3329924"/>
            <a:ext cx="263830" cy="26383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8D6DC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ar-JO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9" name="دائرة 1">
            <a:extLst>
              <a:ext uri="{FF2B5EF4-FFF2-40B4-BE49-F238E27FC236}">
                <a16:creationId xmlns:a16="http://schemas.microsoft.com/office/drawing/2014/main" id="{9B0BE678-347E-42DE-BF7A-BD057A7453CE}"/>
              </a:ext>
            </a:extLst>
          </p:cNvPr>
          <p:cNvSpPr/>
          <p:nvPr/>
        </p:nvSpPr>
        <p:spPr>
          <a:xfrm rot="10878911" flipV="1">
            <a:off x="8424639" y="5082321"/>
            <a:ext cx="263830" cy="26383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8D6DC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ar-JO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5" name="دائرة 1">
            <a:extLst>
              <a:ext uri="{FF2B5EF4-FFF2-40B4-BE49-F238E27FC236}">
                <a16:creationId xmlns:a16="http://schemas.microsoft.com/office/drawing/2014/main" id="{C2814BA9-F0D0-416A-A690-767EDD3A6B49}"/>
              </a:ext>
            </a:extLst>
          </p:cNvPr>
          <p:cNvSpPr/>
          <p:nvPr/>
        </p:nvSpPr>
        <p:spPr>
          <a:xfrm rot="10878911" flipV="1">
            <a:off x="7445116" y="4105872"/>
            <a:ext cx="263830" cy="26383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8D6DC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ar-JO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1" name="مجموعة 130">
            <a:extLst>
              <a:ext uri="{FF2B5EF4-FFF2-40B4-BE49-F238E27FC236}">
                <a16:creationId xmlns:a16="http://schemas.microsoft.com/office/drawing/2014/main" id="{4D5F6E45-F225-40C3-9C46-C028577B0EA5}"/>
              </a:ext>
            </a:extLst>
          </p:cNvPr>
          <p:cNvGrpSpPr/>
          <p:nvPr/>
        </p:nvGrpSpPr>
        <p:grpSpPr>
          <a:xfrm>
            <a:off x="8127854" y="2122297"/>
            <a:ext cx="2657325" cy="2657325"/>
            <a:chOff x="8127854" y="2122297"/>
            <a:chExt cx="2657325" cy="2657325"/>
          </a:xfrm>
        </p:grpSpPr>
        <p:sp>
          <p:nvSpPr>
            <p:cNvPr id="7" name="دائرة وسط">
              <a:extLst>
                <a:ext uri="{FF2B5EF4-FFF2-40B4-BE49-F238E27FC236}">
                  <a16:creationId xmlns:a16="http://schemas.microsoft.com/office/drawing/2014/main" id="{6157D61D-19FE-460A-82C3-4A130BB37963}"/>
                </a:ext>
              </a:extLst>
            </p:cNvPr>
            <p:cNvSpPr/>
            <p:nvPr/>
          </p:nvSpPr>
          <p:spPr>
            <a:xfrm>
              <a:off x="8127854" y="2122297"/>
              <a:ext cx="2657325" cy="265732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8D6DC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1" anchor="t"/>
            <a:lstStyle/>
            <a:p>
              <a:pPr algn="ctr"/>
              <a:r>
                <a:rPr lang="ar-JO" dirty="0">
                  <a:solidFill>
                    <a:schemeClr val="tx1"/>
                  </a:solidFill>
                </a:rPr>
                <a:t>اكتب نص هنا</a:t>
              </a:r>
            </a:p>
          </p:txBody>
        </p:sp>
        <p:sp>
          <p:nvSpPr>
            <p:cNvPr id="130" name="رسم 124" descr="الإنترنت">
              <a:extLst>
                <a:ext uri="{FF2B5EF4-FFF2-40B4-BE49-F238E27FC236}">
                  <a16:creationId xmlns:a16="http://schemas.microsoft.com/office/drawing/2014/main" id="{F1DA4DB6-C81F-46CD-AD86-90A203E3CC73}"/>
                </a:ext>
              </a:extLst>
            </p:cNvPr>
            <p:cNvSpPr/>
            <p:nvPr/>
          </p:nvSpPr>
          <p:spPr>
            <a:xfrm>
              <a:off x="9252503" y="2325051"/>
              <a:ext cx="408026" cy="408026"/>
            </a:xfrm>
            <a:custGeom>
              <a:avLst/>
              <a:gdLst>
                <a:gd name="connsiteX0" fmla="*/ 133350 w 266700"/>
                <a:gd name="connsiteY0" fmla="*/ 0 h 266700"/>
                <a:gd name="connsiteX1" fmla="*/ 0 w 266700"/>
                <a:gd name="connsiteY1" fmla="*/ 133350 h 266700"/>
                <a:gd name="connsiteX2" fmla="*/ 133350 w 266700"/>
                <a:gd name="connsiteY2" fmla="*/ 266700 h 266700"/>
                <a:gd name="connsiteX3" fmla="*/ 266700 w 266700"/>
                <a:gd name="connsiteY3" fmla="*/ 133350 h 266700"/>
                <a:gd name="connsiteX4" fmla="*/ 133350 w 266700"/>
                <a:gd name="connsiteY4" fmla="*/ 0 h 266700"/>
                <a:gd name="connsiteX5" fmla="*/ 142875 w 266700"/>
                <a:gd name="connsiteY5" fmla="*/ 142875 h 266700"/>
                <a:gd name="connsiteX6" fmla="*/ 186595 w 266700"/>
                <a:gd name="connsiteY6" fmla="*/ 142875 h 266700"/>
                <a:gd name="connsiteX7" fmla="*/ 142875 w 266700"/>
                <a:gd name="connsiteY7" fmla="*/ 229648 h 266700"/>
                <a:gd name="connsiteX8" fmla="*/ 142875 w 266700"/>
                <a:gd name="connsiteY8" fmla="*/ 123825 h 266700"/>
                <a:gd name="connsiteX9" fmla="*/ 142875 w 266700"/>
                <a:gd name="connsiteY9" fmla="*/ 36957 h 266700"/>
                <a:gd name="connsiteX10" fmla="*/ 186595 w 266700"/>
                <a:gd name="connsiteY10" fmla="*/ 123825 h 266700"/>
                <a:gd name="connsiteX11" fmla="*/ 123825 w 266700"/>
                <a:gd name="connsiteY11" fmla="*/ 123825 h 266700"/>
                <a:gd name="connsiteX12" fmla="*/ 81534 w 266700"/>
                <a:gd name="connsiteY12" fmla="*/ 123825 h 266700"/>
                <a:gd name="connsiteX13" fmla="*/ 123825 w 266700"/>
                <a:gd name="connsiteY13" fmla="*/ 38100 h 266700"/>
                <a:gd name="connsiteX14" fmla="*/ 123825 w 266700"/>
                <a:gd name="connsiteY14" fmla="*/ 142875 h 266700"/>
                <a:gd name="connsiteX15" fmla="*/ 123825 w 266700"/>
                <a:gd name="connsiteY15" fmla="*/ 228600 h 266700"/>
                <a:gd name="connsiteX16" fmla="*/ 81534 w 266700"/>
                <a:gd name="connsiteY16" fmla="*/ 142875 h 266700"/>
                <a:gd name="connsiteX17" fmla="*/ 62389 w 266700"/>
                <a:gd name="connsiteY17" fmla="*/ 123825 h 266700"/>
                <a:gd name="connsiteX18" fmla="*/ 21622 w 266700"/>
                <a:gd name="connsiteY18" fmla="*/ 123825 h 266700"/>
                <a:gd name="connsiteX19" fmla="*/ 111824 w 266700"/>
                <a:gd name="connsiteY19" fmla="*/ 23336 h 266700"/>
                <a:gd name="connsiteX20" fmla="*/ 62389 w 266700"/>
                <a:gd name="connsiteY20" fmla="*/ 123825 h 266700"/>
                <a:gd name="connsiteX21" fmla="*/ 62389 w 266700"/>
                <a:gd name="connsiteY21" fmla="*/ 142875 h 266700"/>
                <a:gd name="connsiteX22" fmla="*/ 112014 w 266700"/>
                <a:gd name="connsiteY22" fmla="*/ 243459 h 266700"/>
                <a:gd name="connsiteX23" fmla="*/ 21622 w 266700"/>
                <a:gd name="connsiteY23" fmla="*/ 142875 h 266700"/>
                <a:gd name="connsiteX24" fmla="*/ 205740 w 266700"/>
                <a:gd name="connsiteY24" fmla="*/ 142875 h 266700"/>
                <a:gd name="connsiteX25" fmla="*/ 245078 w 266700"/>
                <a:gd name="connsiteY25" fmla="*/ 142875 h 266700"/>
                <a:gd name="connsiteX26" fmla="*/ 156400 w 266700"/>
                <a:gd name="connsiteY26" fmla="*/ 243078 h 266700"/>
                <a:gd name="connsiteX27" fmla="*/ 205740 w 266700"/>
                <a:gd name="connsiteY27" fmla="*/ 142875 h 266700"/>
                <a:gd name="connsiteX28" fmla="*/ 205740 w 266700"/>
                <a:gd name="connsiteY28" fmla="*/ 123825 h 266700"/>
                <a:gd name="connsiteX29" fmla="*/ 156686 w 266700"/>
                <a:gd name="connsiteY29" fmla="*/ 23717 h 266700"/>
                <a:gd name="connsiteX30" fmla="*/ 245078 w 266700"/>
                <a:gd name="connsiteY30" fmla="*/ 123825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6700" h="266700">
                  <a:moveTo>
                    <a:pt x="133350" y="0"/>
                  </a:moveTo>
                  <a:cubicBezTo>
                    <a:pt x="59703" y="0"/>
                    <a:pt x="0" y="59703"/>
                    <a:pt x="0" y="133350"/>
                  </a:cubicBezTo>
                  <a:cubicBezTo>
                    <a:pt x="0" y="206997"/>
                    <a:pt x="59703" y="266700"/>
                    <a:pt x="133350" y="266700"/>
                  </a:cubicBezTo>
                  <a:cubicBezTo>
                    <a:pt x="206997" y="266700"/>
                    <a:pt x="266700" y="206997"/>
                    <a:pt x="266700" y="133350"/>
                  </a:cubicBezTo>
                  <a:cubicBezTo>
                    <a:pt x="266700" y="59703"/>
                    <a:pt x="206997" y="0"/>
                    <a:pt x="133350" y="0"/>
                  </a:cubicBezTo>
                  <a:close/>
                  <a:moveTo>
                    <a:pt x="142875" y="142875"/>
                  </a:moveTo>
                  <a:lnTo>
                    <a:pt x="186595" y="142875"/>
                  </a:lnTo>
                  <a:cubicBezTo>
                    <a:pt x="181616" y="175711"/>
                    <a:pt x="166302" y="206107"/>
                    <a:pt x="142875" y="229648"/>
                  </a:cubicBezTo>
                  <a:close/>
                  <a:moveTo>
                    <a:pt x="142875" y="123825"/>
                  </a:moveTo>
                  <a:lnTo>
                    <a:pt x="142875" y="36957"/>
                  </a:lnTo>
                  <a:cubicBezTo>
                    <a:pt x="166326" y="60520"/>
                    <a:pt x="181642" y="90952"/>
                    <a:pt x="186595" y="123825"/>
                  </a:cubicBezTo>
                  <a:close/>
                  <a:moveTo>
                    <a:pt x="123825" y="123825"/>
                  </a:moveTo>
                  <a:lnTo>
                    <a:pt x="81534" y="123825"/>
                  </a:lnTo>
                  <a:cubicBezTo>
                    <a:pt x="86271" y="91515"/>
                    <a:pt x="101069" y="61520"/>
                    <a:pt x="123825" y="38100"/>
                  </a:cubicBezTo>
                  <a:close/>
                  <a:moveTo>
                    <a:pt x="123825" y="142875"/>
                  </a:moveTo>
                  <a:lnTo>
                    <a:pt x="123825" y="228600"/>
                  </a:lnTo>
                  <a:cubicBezTo>
                    <a:pt x="101112" y="205149"/>
                    <a:pt x="86320" y="175170"/>
                    <a:pt x="81534" y="142875"/>
                  </a:cubicBezTo>
                  <a:close/>
                  <a:moveTo>
                    <a:pt x="62389" y="123825"/>
                  </a:moveTo>
                  <a:lnTo>
                    <a:pt x="21622" y="123825"/>
                  </a:lnTo>
                  <a:cubicBezTo>
                    <a:pt x="25850" y="73933"/>
                    <a:pt x="62676" y="32908"/>
                    <a:pt x="111824" y="23336"/>
                  </a:cubicBezTo>
                  <a:cubicBezTo>
                    <a:pt x="84670" y="50432"/>
                    <a:pt x="67282" y="85777"/>
                    <a:pt x="62389" y="123825"/>
                  </a:cubicBezTo>
                  <a:close/>
                  <a:moveTo>
                    <a:pt x="62389" y="142875"/>
                  </a:moveTo>
                  <a:cubicBezTo>
                    <a:pt x="67286" y="180988"/>
                    <a:pt x="84748" y="216382"/>
                    <a:pt x="112014" y="243459"/>
                  </a:cubicBezTo>
                  <a:cubicBezTo>
                    <a:pt x="62794" y="233894"/>
                    <a:pt x="25894" y="192834"/>
                    <a:pt x="21622" y="142875"/>
                  </a:cubicBezTo>
                  <a:close/>
                  <a:moveTo>
                    <a:pt x="205740" y="142875"/>
                  </a:moveTo>
                  <a:lnTo>
                    <a:pt x="245078" y="142875"/>
                  </a:lnTo>
                  <a:cubicBezTo>
                    <a:pt x="240907" y="192201"/>
                    <a:pt x="204854" y="232941"/>
                    <a:pt x="156400" y="243078"/>
                  </a:cubicBezTo>
                  <a:cubicBezTo>
                    <a:pt x="183540" y="216099"/>
                    <a:pt x="200903" y="180836"/>
                    <a:pt x="205740" y="142875"/>
                  </a:cubicBezTo>
                  <a:close/>
                  <a:moveTo>
                    <a:pt x="205740" y="123825"/>
                  </a:moveTo>
                  <a:cubicBezTo>
                    <a:pt x="200864" y="85963"/>
                    <a:pt x="183619" y="50771"/>
                    <a:pt x="156686" y="23717"/>
                  </a:cubicBezTo>
                  <a:cubicBezTo>
                    <a:pt x="204996" y="33955"/>
                    <a:pt x="240902" y="74620"/>
                    <a:pt x="245078" y="1238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55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ctr"/>
              <a:endParaRPr lang="ar-JO" dirty="0"/>
            </a:p>
          </p:txBody>
        </p:sp>
      </p:grpSp>
    </p:spTree>
    <p:extLst>
      <p:ext uri="{BB962C8B-B14F-4D97-AF65-F5344CB8AC3E}">
        <p14:creationId xmlns:p14="http://schemas.microsoft.com/office/powerpoint/2010/main" val="395893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" grpId="0" animBg="1"/>
      <p:bldP spid="78" grpId="0" animBg="1"/>
      <p:bldP spid="84" grpId="0" animBg="1"/>
      <p:bldP spid="92" grpId="0" animBg="1"/>
      <p:bldP spid="107" grpId="0" animBg="1"/>
      <p:bldP spid="108" grpId="0" animBg="1"/>
      <p:bldP spid="114" grpId="0" animBg="1"/>
      <p:bldP spid="127" grpId="0" animBg="1"/>
      <p:bldP spid="128" grpId="0" animBg="1"/>
      <p:bldP spid="19" grpId="0" animBg="1"/>
      <p:bldP spid="79" grpId="0" animBg="1"/>
      <p:bldP spid="93" grpId="0" animBg="1"/>
      <p:bldP spid="109" grpId="0" animBg="1"/>
      <p:bldP spid="11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108</Words>
  <Application>Microsoft Office PowerPoint</Application>
  <PresentationFormat>شاشة عريضة</PresentationFormat>
  <Paragraphs>32</Paragraphs>
  <Slides>4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4</vt:i4>
      </vt:variant>
    </vt:vector>
  </HeadingPairs>
  <TitlesOfParts>
    <vt:vector size="10" baseType="lpstr">
      <vt:lpstr>A Jannat LT</vt:lpstr>
      <vt:lpstr>Arial</vt:lpstr>
      <vt:lpstr>Calibri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إنفوجرافيك 1</dc:title>
  <dc:creator>قناة البوربوينت الإسلامي</dc:creator>
  <cp:lastModifiedBy>قناة البوربوينت الإسلامي</cp:lastModifiedBy>
  <cp:revision>37</cp:revision>
  <dcterms:created xsi:type="dcterms:W3CDTF">2021-07-13T14:32:32Z</dcterms:created>
  <dcterms:modified xsi:type="dcterms:W3CDTF">2025-04-25T03:01:01Z</dcterms:modified>
</cp:coreProperties>
</file>