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ppt/notesSlides/notesSlide258.xml" ContentType="application/vnd.openxmlformats-officedocument.presentationml.notesSlide+xml"/>
  <Override PartName="/ppt/notesSlides/notesSlide259.xml" ContentType="application/vnd.openxmlformats-officedocument.presentationml.notesSlide+xml"/>
  <Override PartName="/ppt/notesSlides/notesSlide260.xml" ContentType="application/vnd.openxmlformats-officedocument.presentationml.notesSlide+xml"/>
  <Override PartName="/ppt/notesSlides/notesSlide261.xml" ContentType="application/vnd.openxmlformats-officedocument.presentationml.notesSlide+xml"/>
  <Override PartName="/ppt/notesSlides/notesSlide262.xml" ContentType="application/vnd.openxmlformats-officedocument.presentationml.notesSlide+xml"/>
  <Override PartName="/ppt/notesSlides/notesSlide263.xml" ContentType="application/vnd.openxmlformats-officedocument.presentationml.notesSlide+xml"/>
  <Override PartName="/ppt/notesSlides/notesSlide264.xml" ContentType="application/vnd.openxmlformats-officedocument.presentationml.notesSlide+xml"/>
  <Override PartName="/ppt/notesSlides/notesSlide265.xml" ContentType="application/vnd.openxmlformats-officedocument.presentationml.notesSlide+xml"/>
  <Override PartName="/ppt/notesSlides/notesSlide266.xml" ContentType="application/vnd.openxmlformats-officedocument.presentationml.notesSlide+xml"/>
  <Override PartName="/ppt/notesSlides/notesSlide267.xml" ContentType="application/vnd.openxmlformats-officedocument.presentationml.notesSlide+xml"/>
  <Override PartName="/ppt/notesSlides/notesSlide268.xml" ContentType="application/vnd.openxmlformats-officedocument.presentationml.notesSlide+xml"/>
  <Override PartName="/ppt/notesSlides/notesSlide269.xml" ContentType="application/vnd.openxmlformats-officedocument.presentationml.notesSlide+xml"/>
  <Override PartName="/ppt/notesSlides/notesSlide270.xml" ContentType="application/vnd.openxmlformats-officedocument.presentationml.notesSlide+xml"/>
  <Override PartName="/ppt/notesSlides/notesSlide271.xml" ContentType="application/vnd.openxmlformats-officedocument.presentationml.notesSlide+xml"/>
  <Override PartName="/ppt/notesSlides/notesSlide272.xml" ContentType="application/vnd.openxmlformats-officedocument.presentationml.notesSlide+xml"/>
  <Override PartName="/ppt/notesSlides/notesSlide273.xml" ContentType="application/vnd.openxmlformats-officedocument.presentationml.notesSlide+xml"/>
  <Override PartName="/ppt/notesSlides/notesSlide274.xml" ContentType="application/vnd.openxmlformats-officedocument.presentationml.notesSlide+xml"/>
  <Override PartName="/ppt/notesSlides/notesSlide275.xml" ContentType="application/vnd.openxmlformats-officedocument.presentationml.notesSlide+xml"/>
  <Override PartName="/ppt/notesSlides/notesSlide276.xml" ContentType="application/vnd.openxmlformats-officedocument.presentationml.notesSlide+xml"/>
  <Override PartName="/ppt/notesSlides/notesSlide277.xml" ContentType="application/vnd.openxmlformats-officedocument.presentationml.notesSlide+xml"/>
  <Override PartName="/ppt/notesSlides/notesSlide278.xml" ContentType="application/vnd.openxmlformats-officedocument.presentationml.notesSlide+xml"/>
  <Override PartName="/ppt/notesSlides/notesSlide279.xml" ContentType="application/vnd.openxmlformats-officedocument.presentationml.notesSlide+xml"/>
  <Override PartName="/ppt/notesSlides/notesSlide280.xml" ContentType="application/vnd.openxmlformats-officedocument.presentationml.notesSlide+xml"/>
  <Override PartName="/ppt/notesSlides/notesSlide281.xml" ContentType="application/vnd.openxmlformats-officedocument.presentationml.notesSlide+xml"/>
  <Override PartName="/ppt/notesSlides/notesSlide282.xml" ContentType="application/vnd.openxmlformats-officedocument.presentationml.notesSlide+xml"/>
  <Override PartName="/ppt/notesSlides/notesSlide283.xml" ContentType="application/vnd.openxmlformats-officedocument.presentationml.notesSlide+xml"/>
  <Override PartName="/ppt/notesSlides/notesSlide284.xml" ContentType="application/vnd.openxmlformats-officedocument.presentationml.notesSlide+xml"/>
  <Override PartName="/ppt/notesSlides/notesSlide285.xml" ContentType="application/vnd.openxmlformats-officedocument.presentationml.notesSlide+xml"/>
  <Override PartName="/ppt/notesSlides/notesSlide286.xml" ContentType="application/vnd.openxmlformats-officedocument.presentationml.notesSlide+xml"/>
  <Override PartName="/ppt/notesSlides/notesSlide287.xml" ContentType="application/vnd.openxmlformats-officedocument.presentationml.notesSlide+xml"/>
  <Override PartName="/ppt/notesSlides/notesSlide288.xml" ContentType="application/vnd.openxmlformats-officedocument.presentationml.notesSlide+xml"/>
  <Override PartName="/ppt/notesSlides/notesSlide289.xml" ContentType="application/vnd.openxmlformats-officedocument.presentationml.notesSlide+xml"/>
  <Override PartName="/ppt/notesSlides/notesSlide290.xml" ContentType="application/vnd.openxmlformats-officedocument.presentationml.notesSlide+xml"/>
  <Override PartName="/ppt/notesSlides/notesSlide291.xml" ContentType="application/vnd.openxmlformats-officedocument.presentationml.notesSlide+xml"/>
  <Override PartName="/ppt/notesSlides/notesSlide292.xml" ContentType="application/vnd.openxmlformats-officedocument.presentationml.notesSlide+xml"/>
  <Override PartName="/ppt/notesSlides/notesSlide293.xml" ContentType="application/vnd.openxmlformats-officedocument.presentationml.notesSlide+xml"/>
  <Override PartName="/ppt/notesSlides/notesSlide294.xml" ContentType="application/vnd.openxmlformats-officedocument.presentationml.notesSlide+xml"/>
  <Override PartName="/ppt/notesSlides/notesSlide295.xml" ContentType="application/vnd.openxmlformats-officedocument.presentationml.notesSlide+xml"/>
  <Override PartName="/ppt/notesSlides/notesSlide296.xml" ContentType="application/vnd.openxmlformats-officedocument.presentationml.notesSlide+xml"/>
  <Override PartName="/ppt/notesSlides/notesSlide297.xml" ContentType="application/vnd.openxmlformats-officedocument.presentationml.notesSlide+xml"/>
  <Override PartName="/ppt/notesSlides/notesSlide298.xml" ContentType="application/vnd.openxmlformats-officedocument.presentationml.notesSlide+xml"/>
  <Override PartName="/ppt/notesSlides/notesSlide299.xml" ContentType="application/vnd.openxmlformats-officedocument.presentationml.notesSlide+xml"/>
  <Override PartName="/ppt/notesSlides/notesSlide300.xml" ContentType="application/vnd.openxmlformats-officedocument.presentationml.notesSlide+xml"/>
  <Override PartName="/ppt/notesSlides/notesSlide30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  <p:sldMasterId id="2147483656" r:id="rId2"/>
  </p:sldMasterIdLst>
  <p:notesMasterIdLst>
    <p:notesMasterId r:id="rId305"/>
  </p:notesMasterIdLst>
  <p:sldIdLst>
    <p:sldId id="56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  <p:sldId id="344" r:id="rId84"/>
    <p:sldId id="345" r:id="rId85"/>
    <p:sldId id="346" r:id="rId86"/>
    <p:sldId id="347" r:id="rId87"/>
    <p:sldId id="316" r:id="rId88"/>
    <p:sldId id="350" r:id="rId89"/>
    <p:sldId id="348" r:id="rId90"/>
    <p:sldId id="351" r:id="rId91"/>
    <p:sldId id="352" r:id="rId92"/>
    <p:sldId id="349" r:id="rId93"/>
    <p:sldId id="353" r:id="rId94"/>
    <p:sldId id="354" r:id="rId95"/>
    <p:sldId id="358" r:id="rId96"/>
    <p:sldId id="359" r:id="rId97"/>
    <p:sldId id="360" r:id="rId98"/>
    <p:sldId id="361" r:id="rId99"/>
    <p:sldId id="362" r:id="rId100"/>
    <p:sldId id="363" r:id="rId101"/>
    <p:sldId id="364" r:id="rId102"/>
    <p:sldId id="357" r:id="rId103"/>
    <p:sldId id="367" r:id="rId104"/>
    <p:sldId id="366" r:id="rId105"/>
    <p:sldId id="368" r:id="rId106"/>
    <p:sldId id="369" r:id="rId107"/>
    <p:sldId id="370" r:id="rId108"/>
    <p:sldId id="371" r:id="rId109"/>
    <p:sldId id="372" r:id="rId110"/>
    <p:sldId id="373" r:id="rId111"/>
    <p:sldId id="374" r:id="rId112"/>
    <p:sldId id="375" r:id="rId113"/>
    <p:sldId id="376" r:id="rId114"/>
    <p:sldId id="377" r:id="rId115"/>
    <p:sldId id="378" r:id="rId116"/>
    <p:sldId id="379" r:id="rId117"/>
    <p:sldId id="380" r:id="rId118"/>
    <p:sldId id="381" r:id="rId119"/>
    <p:sldId id="382" r:id="rId120"/>
    <p:sldId id="383" r:id="rId121"/>
    <p:sldId id="384" r:id="rId122"/>
    <p:sldId id="385" r:id="rId123"/>
    <p:sldId id="386" r:id="rId124"/>
    <p:sldId id="387" r:id="rId125"/>
    <p:sldId id="388" r:id="rId126"/>
    <p:sldId id="365" r:id="rId127"/>
    <p:sldId id="391" r:id="rId128"/>
    <p:sldId id="389" r:id="rId129"/>
    <p:sldId id="392" r:id="rId130"/>
    <p:sldId id="393" r:id="rId131"/>
    <p:sldId id="394" r:id="rId132"/>
    <p:sldId id="390" r:id="rId133"/>
    <p:sldId id="395" r:id="rId134"/>
    <p:sldId id="396" r:id="rId135"/>
    <p:sldId id="398" r:id="rId136"/>
    <p:sldId id="399" r:id="rId137"/>
    <p:sldId id="400" r:id="rId138"/>
    <p:sldId id="397" r:id="rId139"/>
    <p:sldId id="401" r:id="rId140"/>
    <p:sldId id="402" r:id="rId141"/>
    <p:sldId id="407" r:id="rId142"/>
    <p:sldId id="408" r:id="rId143"/>
    <p:sldId id="409" r:id="rId144"/>
    <p:sldId id="406" r:id="rId145"/>
    <p:sldId id="410" r:id="rId146"/>
    <p:sldId id="411" r:id="rId147"/>
    <p:sldId id="412" r:id="rId148"/>
    <p:sldId id="413" r:id="rId149"/>
    <p:sldId id="414" r:id="rId150"/>
    <p:sldId id="415" r:id="rId151"/>
    <p:sldId id="416" r:id="rId152"/>
    <p:sldId id="417" r:id="rId153"/>
    <p:sldId id="419" r:id="rId154"/>
    <p:sldId id="418" r:id="rId155"/>
    <p:sldId id="420" r:id="rId156"/>
    <p:sldId id="421" r:id="rId157"/>
    <p:sldId id="422" r:id="rId158"/>
    <p:sldId id="423" r:id="rId159"/>
    <p:sldId id="424" r:id="rId160"/>
    <p:sldId id="425" r:id="rId161"/>
    <p:sldId id="426" r:id="rId162"/>
    <p:sldId id="428" r:id="rId163"/>
    <p:sldId id="429" r:id="rId164"/>
    <p:sldId id="430" r:id="rId165"/>
    <p:sldId id="431" r:id="rId166"/>
    <p:sldId id="427" r:id="rId167"/>
    <p:sldId id="434" r:id="rId168"/>
    <p:sldId id="432" r:id="rId169"/>
    <p:sldId id="435" r:id="rId170"/>
    <p:sldId id="436" r:id="rId171"/>
    <p:sldId id="437" r:id="rId172"/>
    <p:sldId id="438" r:id="rId173"/>
    <p:sldId id="439" r:id="rId174"/>
    <p:sldId id="440" r:id="rId175"/>
    <p:sldId id="433" r:id="rId176"/>
    <p:sldId id="443" r:id="rId177"/>
    <p:sldId id="441" r:id="rId178"/>
    <p:sldId id="444" r:id="rId179"/>
    <p:sldId id="445" r:id="rId180"/>
    <p:sldId id="446" r:id="rId181"/>
    <p:sldId id="442" r:id="rId182"/>
    <p:sldId id="449" r:id="rId183"/>
    <p:sldId id="447" r:id="rId184"/>
    <p:sldId id="450" r:id="rId185"/>
    <p:sldId id="451" r:id="rId186"/>
    <p:sldId id="452" r:id="rId187"/>
    <p:sldId id="453" r:id="rId188"/>
    <p:sldId id="448" r:id="rId189"/>
    <p:sldId id="456" r:id="rId190"/>
    <p:sldId id="454" r:id="rId191"/>
    <p:sldId id="457" r:id="rId192"/>
    <p:sldId id="458" r:id="rId193"/>
    <p:sldId id="459" r:id="rId194"/>
    <p:sldId id="460" r:id="rId195"/>
    <p:sldId id="461" r:id="rId196"/>
    <p:sldId id="462" r:id="rId197"/>
    <p:sldId id="463" r:id="rId198"/>
    <p:sldId id="464" r:id="rId199"/>
    <p:sldId id="465" r:id="rId200"/>
    <p:sldId id="466" r:id="rId201"/>
    <p:sldId id="467" r:id="rId202"/>
    <p:sldId id="468" r:id="rId203"/>
    <p:sldId id="469" r:id="rId204"/>
    <p:sldId id="455" r:id="rId205"/>
    <p:sldId id="472" r:id="rId206"/>
    <p:sldId id="470" r:id="rId207"/>
    <p:sldId id="473" r:id="rId208"/>
    <p:sldId id="474" r:id="rId209"/>
    <p:sldId id="471" r:id="rId210"/>
    <p:sldId id="477" r:id="rId211"/>
    <p:sldId id="475" r:id="rId212"/>
    <p:sldId id="478" r:id="rId213"/>
    <p:sldId id="479" r:id="rId214"/>
    <p:sldId id="480" r:id="rId215"/>
    <p:sldId id="476" r:id="rId216"/>
    <p:sldId id="483" r:id="rId217"/>
    <p:sldId id="481" r:id="rId218"/>
    <p:sldId id="484" r:id="rId219"/>
    <p:sldId id="485" r:id="rId220"/>
    <p:sldId id="486" r:id="rId221"/>
    <p:sldId id="487" r:id="rId222"/>
    <p:sldId id="488" r:id="rId223"/>
    <p:sldId id="489" r:id="rId224"/>
    <p:sldId id="490" r:id="rId225"/>
    <p:sldId id="482" r:id="rId226"/>
    <p:sldId id="493" r:id="rId227"/>
    <p:sldId id="491" r:id="rId228"/>
    <p:sldId id="494" r:id="rId229"/>
    <p:sldId id="495" r:id="rId230"/>
    <p:sldId id="496" r:id="rId231"/>
    <p:sldId id="497" r:id="rId232"/>
    <p:sldId id="498" r:id="rId233"/>
    <p:sldId id="492" r:id="rId234"/>
    <p:sldId id="501" r:id="rId235"/>
    <p:sldId id="499" r:id="rId236"/>
    <p:sldId id="500" r:id="rId237"/>
    <p:sldId id="502" r:id="rId238"/>
    <p:sldId id="503" r:id="rId239"/>
    <p:sldId id="505" r:id="rId240"/>
    <p:sldId id="506" r:id="rId241"/>
    <p:sldId id="507" r:id="rId242"/>
    <p:sldId id="504" r:id="rId243"/>
    <p:sldId id="510" r:id="rId244"/>
    <p:sldId id="508" r:id="rId245"/>
    <p:sldId id="511" r:id="rId246"/>
    <p:sldId id="512" r:id="rId247"/>
    <p:sldId id="513" r:id="rId248"/>
    <p:sldId id="514" r:id="rId249"/>
    <p:sldId id="515" r:id="rId250"/>
    <p:sldId id="516" r:id="rId251"/>
    <p:sldId id="517" r:id="rId252"/>
    <p:sldId id="518" r:id="rId253"/>
    <p:sldId id="519" r:id="rId254"/>
    <p:sldId id="520" r:id="rId255"/>
    <p:sldId id="521" r:id="rId256"/>
    <p:sldId id="522" r:id="rId257"/>
    <p:sldId id="523" r:id="rId258"/>
    <p:sldId id="524" r:id="rId259"/>
    <p:sldId id="525" r:id="rId260"/>
    <p:sldId id="526" r:id="rId261"/>
    <p:sldId id="527" r:id="rId262"/>
    <p:sldId id="528" r:id="rId263"/>
    <p:sldId id="529" r:id="rId264"/>
    <p:sldId id="530" r:id="rId265"/>
    <p:sldId id="531" r:id="rId266"/>
    <p:sldId id="532" r:id="rId267"/>
    <p:sldId id="533" r:id="rId268"/>
    <p:sldId id="534" r:id="rId269"/>
    <p:sldId id="509" r:id="rId270"/>
    <p:sldId id="537" r:id="rId271"/>
    <p:sldId id="535" r:id="rId272"/>
    <p:sldId id="536" r:id="rId273"/>
    <p:sldId id="538" r:id="rId274"/>
    <p:sldId id="539" r:id="rId275"/>
    <p:sldId id="541" r:id="rId276"/>
    <p:sldId id="540" r:id="rId277"/>
    <p:sldId id="544" r:id="rId278"/>
    <p:sldId id="542" r:id="rId279"/>
    <p:sldId id="543" r:id="rId280"/>
    <p:sldId id="545" r:id="rId281"/>
    <p:sldId id="546" r:id="rId282"/>
    <p:sldId id="547" r:id="rId283"/>
    <p:sldId id="548" r:id="rId284"/>
    <p:sldId id="549" r:id="rId285"/>
    <p:sldId id="551" r:id="rId286"/>
    <p:sldId id="552" r:id="rId287"/>
    <p:sldId id="550" r:id="rId288"/>
    <p:sldId id="555" r:id="rId289"/>
    <p:sldId id="553" r:id="rId290"/>
    <p:sldId id="556" r:id="rId291"/>
    <p:sldId id="557" r:id="rId292"/>
    <p:sldId id="558" r:id="rId293"/>
    <p:sldId id="559" r:id="rId294"/>
    <p:sldId id="554" r:id="rId295"/>
    <p:sldId id="562" r:id="rId296"/>
    <p:sldId id="560" r:id="rId297"/>
    <p:sldId id="563" r:id="rId298"/>
    <p:sldId id="564" r:id="rId299"/>
    <p:sldId id="561" r:id="rId300"/>
    <p:sldId id="567" r:id="rId301"/>
    <p:sldId id="565" r:id="rId302"/>
    <p:sldId id="568" r:id="rId303"/>
    <p:sldId id="566" r:id="rId304"/>
  </p:sldIdLst>
  <p:sldSz cx="12192000" cy="6858000"/>
  <p:notesSz cx="6858000" cy="9144000"/>
  <p:embeddedFontLst>
    <p:embeddedFont>
      <p:font typeface="A Jannat LT" panose="01000000000000000000" pitchFamily="2" charset="-78"/>
      <p:regular r:id="rId306"/>
      <p:bold r:id="rId307"/>
    </p:embeddedFont>
    <p:embeddedFont>
      <p:font typeface="Cocon® Next Arabic" panose="020A0503020102020204" pitchFamily="18" charset="-78"/>
      <p:regular r:id="rId308"/>
    </p:embeddedFont>
    <p:embeddedFont>
      <p:font typeface="DecoType Thuluth" panose="02010000000000000000" pitchFamily="2" charset="-78"/>
      <p:regular r:id="rId309"/>
    </p:embeddedFont>
  </p:embeddedFontLst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دمة" id="{A9B6FB2F-1F41-4D3E-A360-226C21BDC244}">
          <p14:sldIdLst>
            <p14:sldId id="569"/>
            <p14:sldId id="256"/>
          </p14:sldIdLst>
        </p14:section>
        <p14:section name="الفهرس" id="{8D1EBFAD-4995-4370-8C7D-4107434412B5}">
          <p14:sldIdLst>
            <p14:sldId id="257"/>
          </p14:sldIdLst>
        </p14:section>
        <p14:section name="العقل" id="{1DD46ADF-878C-4160-A246-9F797F1F593D}">
          <p14:sldIdLst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  <p14:section name="العلم" id="{8284E397-6FDA-40C6-91AD-DC7CA7D59FB0}">
          <p14:sldIdLst>
            <p14:sldId id="268"/>
            <p14:sldId id="269"/>
            <p14:sldId id="270"/>
            <p14:sldId id="271"/>
            <p14:sldId id="272"/>
          </p14:sldIdLst>
        </p14:section>
        <p14:section name="الحكمة" id="{58927668-951D-4607-B344-93BC335C87C3}">
          <p14:sldIdLst>
            <p14:sldId id="273"/>
            <p14:sldId id="276"/>
            <p14:sldId id="277"/>
            <p14:sldId id="278"/>
            <p14:sldId id="279"/>
            <p14:sldId id="280"/>
            <p14:sldId id="281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</p14:sldIdLst>
        </p14:section>
        <p14:section name="التجربة" id="{182D18B1-33CB-4F69-95F1-2B152FDD9BD6}">
          <p14:sldIdLst>
            <p14:sldId id="309"/>
            <p14:sldId id="310"/>
            <p14:sldId id="311"/>
            <p14:sldId id="312"/>
          </p14:sldIdLst>
        </p14:section>
        <p14:section name="النصح" id="{4C2A2AB3-0549-44F6-A147-8D860AEB00C0}">
          <p14:sldIdLst>
            <p14:sldId id="313"/>
            <p14:sldId id="314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16"/>
          </p14:sldIdLst>
        </p14:section>
        <p14:section name="المشورة" id="{226F6DC6-BE07-48F3-9E73-3CF39D06A7C3}">
          <p14:sldIdLst>
            <p14:sldId id="350"/>
            <p14:sldId id="348"/>
            <p14:sldId id="351"/>
            <p14:sldId id="352"/>
            <p14:sldId id="349"/>
          </p14:sldIdLst>
        </p14:section>
        <p14:section name="الصداقة" id="{4FE29E2E-0FD7-406E-89D1-44F173D722A2}">
          <p14:sldIdLst>
            <p14:sldId id="353"/>
            <p14:sldId id="354"/>
            <p14:sldId id="358"/>
            <p14:sldId id="359"/>
            <p14:sldId id="360"/>
            <p14:sldId id="361"/>
            <p14:sldId id="362"/>
            <p14:sldId id="363"/>
            <p14:sldId id="364"/>
            <p14:sldId id="357"/>
          </p14:sldIdLst>
        </p14:section>
        <p14:section name="الوصف" id="{455A0CB8-A912-41F3-A30E-D1B62D4F91A8}">
          <p14:sldIdLst>
            <p14:sldId id="367"/>
            <p14:sldId id="366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65"/>
          </p14:sldIdLst>
        </p14:section>
        <p14:section name="المدح" id="{42775C26-D56D-40AD-8D90-43E6A7EA7240}">
          <p14:sldIdLst>
            <p14:sldId id="391"/>
            <p14:sldId id="389"/>
            <p14:sldId id="392"/>
            <p14:sldId id="393"/>
            <p14:sldId id="394"/>
            <p14:sldId id="390"/>
          </p14:sldIdLst>
        </p14:section>
        <p14:section name="العزة" id="{77D1BC92-6DFF-4561-854C-F228E823361C}">
          <p14:sldIdLst>
            <p14:sldId id="395"/>
            <p14:sldId id="396"/>
            <p14:sldId id="398"/>
            <p14:sldId id="399"/>
            <p14:sldId id="400"/>
            <p14:sldId id="397"/>
          </p14:sldIdLst>
        </p14:section>
        <p14:section name="الشجاعة" id="{800B6D75-DC22-4952-A259-F3377C779696}">
          <p14:sldIdLst>
            <p14:sldId id="401"/>
            <p14:sldId id="402"/>
            <p14:sldId id="407"/>
            <p14:sldId id="408"/>
            <p14:sldId id="409"/>
            <p14:sldId id="406"/>
          </p14:sldIdLst>
        </p14:section>
        <p14:section name="الكرم" id="{A59B52E6-915B-43CB-990A-59D2E72C4A10}">
          <p14:sldIdLst>
            <p14:sldId id="410"/>
            <p14:sldId id="411"/>
            <p14:sldId id="412"/>
          </p14:sldIdLst>
        </p14:section>
        <p14:section name="الصدق" id="{BDED8530-CCCB-4DA1-8971-754F3BAE4010}">
          <p14:sldIdLst>
            <p14:sldId id="413"/>
            <p14:sldId id="414"/>
            <p14:sldId id="415"/>
          </p14:sldIdLst>
        </p14:section>
        <p14:section name="القناعة" id="{A4B26894-FCFA-4B30-B364-774E3538B15B}">
          <p14:sldIdLst>
            <p14:sldId id="416"/>
            <p14:sldId id="417"/>
            <p14:sldId id="419"/>
            <p14:sldId id="418"/>
          </p14:sldIdLst>
        </p14:section>
        <p14:section name="التواضع" id="{DB26006B-6632-41C0-8D26-4BD7E605CB48}">
          <p14:sldIdLst>
            <p14:sldId id="420"/>
            <p14:sldId id="421"/>
            <p14:sldId id="422"/>
            <p14:sldId id="423"/>
          </p14:sldIdLst>
        </p14:section>
        <p14:section name="العدل" id="{77226B8D-1D8F-43FD-981E-58DA00ECEE40}">
          <p14:sldIdLst>
            <p14:sldId id="424"/>
            <p14:sldId id="425"/>
            <p14:sldId id="426"/>
            <p14:sldId id="428"/>
            <p14:sldId id="429"/>
            <p14:sldId id="430"/>
            <p14:sldId id="431"/>
            <p14:sldId id="427"/>
          </p14:sldIdLst>
        </p14:section>
        <p14:section name="الحب" id="{7CD2C22B-692B-4576-8296-69B14479F59C}">
          <p14:sldIdLst>
            <p14:sldId id="434"/>
            <p14:sldId id="432"/>
            <p14:sldId id="435"/>
            <p14:sldId id="436"/>
            <p14:sldId id="437"/>
            <p14:sldId id="438"/>
            <p14:sldId id="439"/>
            <p14:sldId id="440"/>
            <p14:sldId id="433"/>
          </p14:sldIdLst>
        </p14:section>
        <p14:section name="العفو" id="{906991F8-33A8-47AE-8027-F6946E866829}">
          <p14:sldIdLst>
            <p14:sldId id="443"/>
            <p14:sldId id="441"/>
            <p14:sldId id="444"/>
            <p14:sldId id="445"/>
            <p14:sldId id="446"/>
            <p14:sldId id="442"/>
          </p14:sldIdLst>
        </p14:section>
        <p14:section name="الجد" id="{91507A3B-9F55-480A-9A86-4DF1CA31EF51}">
          <p14:sldIdLst>
            <p14:sldId id="449"/>
            <p14:sldId id="447"/>
            <p14:sldId id="450"/>
            <p14:sldId id="451"/>
            <p14:sldId id="452"/>
            <p14:sldId id="453"/>
            <p14:sldId id="448"/>
          </p14:sldIdLst>
        </p14:section>
        <p14:section name="الحذر" id="{417823D7-BCE6-4782-BB00-0C6C8C976E31}">
          <p14:sldIdLst>
            <p14:sldId id="456"/>
            <p14:sldId id="454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55"/>
          </p14:sldIdLst>
        </p14:section>
        <p14:section name="التريث" id="{51B8FF08-BED2-492F-960A-9C07329AC333}">
          <p14:sldIdLst>
            <p14:sldId id="472"/>
            <p14:sldId id="470"/>
            <p14:sldId id="473"/>
            <p14:sldId id="474"/>
            <p14:sldId id="471"/>
          </p14:sldIdLst>
        </p14:section>
        <p14:section name="الصبر" id="{E4A1069F-28BC-41B5-BB82-F14BE057E730}">
          <p14:sldIdLst>
            <p14:sldId id="477"/>
            <p14:sldId id="475"/>
            <p14:sldId id="478"/>
            <p14:sldId id="479"/>
            <p14:sldId id="480"/>
            <p14:sldId id="476"/>
          </p14:sldIdLst>
        </p14:section>
        <p14:section name="الخلق" id="{BA59F163-E2FB-48C2-956C-F06F45F68B84}">
          <p14:sldIdLst>
            <p14:sldId id="483"/>
            <p14:sldId id="481"/>
            <p14:sldId id="484"/>
            <p14:sldId id="485"/>
            <p14:sldId id="486"/>
            <p14:sldId id="487"/>
            <p14:sldId id="488"/>
            <p14:sldId id="489"/>
            <p14:sldId id="490"/>
            <p14:sldId id="482"/>
          </p14:sldIdLst>
        </p14:section>
        <p14:section name="المواساة" id="{6E797136-528C-4368-89CB-516A63C0F0D9}">
          <p14:sldIdLst>
            <p14:sldId id="493"/>
            <p14:sldId id="491"/>
            <p14:sldId id="494"/>
            <p14:sldId id="495"/>
            <p14:sldId id="496"/>
            <p14:sldId id="497"/>
            <p14:sldId id="498"/>
            <p14:sldId id="492"/>
          </p14:sldIdLst>
        </p14:section>
        <p14:section name="الترجي" id="{1F606A53-2BD0-4506-A423-72B5B49F7A6A}">
          <p14:sldIdLst>
            <p14:sldId id="501"/>
            <p14:sldId id="499"/>
            <p14:sldId id="500"/>
          </p14:sldIdLst>
        </p14:section>
        <p14:section name="السكوت" id="{33C7A285-304F-4331-92A5-DCFD3308A311}">
          <p14:sldIdLst>
            <p14:sldId id="502"/>
            <p14:sldId id="503"/>
            <p14:sldId id="505"/>
            <p14:sldId id="506"/>
            <p14:sldId id="507"/>
            <p14:sldId id="504"/>
          </p14:sldIdLst>
        </p14:section>
        <p14:section name="الذم" id="{4CEF1DA6-8A7B-4C98-8D3C-0CA6AD4B4FEA}">
          <p14:sldIdLst>
            <p14:sldId id="510"/>
            <p14:sldId id="508"/>
            <p14:sldId id="511"/>
            <p14:sldId id="512"/>
            <p14:sldId id="513"/>
            <p14:sldId id="514"/>
            <p14:sldId id="515"/>
            <p14:sldId id="516"/>
            <p14:sldId id="517"/>
            <p14:sldId id="518"/>
            <p14:sldId id="519"/>
            <p14:sldId id="520"/>
            <p14:sldId id="521"/>
            <p14:sldId id="522"/>
            <p14:sldId id="523"/>
            <p14:sldId id="524"/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533"/>
            <p14:sldId id="534"/>
            <p14:sldId id="509"/>
          </p14:sldIdLst>
        </p14:section>
        <p14:section name="المزاح" id="{F90245B1-89B2-4182-9BEE-A51C9CF59B3F}">
          <p14:sldIdLst>
            <p14:sldId id="537"/>
            <p14:sldId id="535"/>
            <p14:sldId id="536"/>
          </p14:sldIdLst>
        </p14:section>
        <p14:section name="الغضب" id="{149C0492-B208-4308-8FDB-9B7110F093CD}">
          <p14:sldIdLst>
            <p14:sldId id="538"/>
            <p14:sldId id="539"/>
            <p14:sldId id="541"/>
            <p14:sldId id="540"/>
          </p14:sldIdLst>
        </p14:section>
        <p14:section name="البخل" id="{95C9A121-FB96-4053-A938-5C0DC336B7BB}">
          <p14:sldIdLst>
            <p14:sldId id="544"/>
            <p14:sldId id="542"/>
            <p14:sldId id="543"/>
          </p14:sldIdLst>
        </p14:section>
        <p14:section name="الحسد" id="{0DEAB958-4CB2-43FF-B49F-60AE44531BE1}">
          <p14:sldIdLst>
            <p14:sldId id="545"/>
            <p14:sldId id="546"/>
            <p14:sldId id="547"/>
          </p14:sldIdLst>
        </p14:section>
        <p14:section name="الكذب" id="{E677E694-F850-4BF5-9F76-7AB353E5BB38}">
          <p14:sldIdLst>
            <p14:sldId id="548"/>
            <p14:sldId id="549"/>
            <p14:sldId id="551"/>
            <p14:sldId id="552"/>
            <p14:sldId id="550"/>
          </p14:sldIdLst>
        </p14:section>
        <p14:section name="الظلم" id="{E6418C10-0CBE-4B79-A252-F44D505224A3}">
          <p14:sldIdLst>
            <p14:sldId id="555"/>
            <p14:sldId id="553"/>
            <p14:sldId id="556"/>
            <p14:sldId id="557"/>
            <p14:sldId id="558"/>
            <p14:sldId id="559"/>
            <p14:sldId id="554"/>
          </p14:sldIdLst>
        </p14:section>
        <p14:section name="الخداع" id="{B9C53A84-25DE-4264-A532-515ADABFF1F0}">
          <p14:sldIdLst>
            <p14:sldId id="562"/>
            <p14:sldId id="560"/>
            <p14:sldId id="563"/>
            <p14:sldId id="564"/>
            <p14:sldId id="561"/>
          </p14:sldIdLst>
        </p14:section>
        <p14:section name="الفرقة" id="{E55BA6D0-B609-432C-BF5E-0ED5311EE389}">
          <p14:sldIdLst>
            <p14:sldId id="567"/>
            <p14:sldId id="565"/>
            <p14:sldId id="568"/>
            <p14:sldId id="5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300"/>
    <a:srgbClr val="FBD392"/>
    <a:srgbClr val="E2B371"/>
    <a:srgbClr val="D3A867"/>
    <a:srgbClr val="B5542A"/>
    <a:srgbClr val="EDC17E"/>
    <a:srgbClr val="D97145"/>
    <a:srgbClr val="A2471F"/>
    <a:srgbClr val="D1A76E"/>
    <a:srgbClr val="E4B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86859" autoAdjust="0"/>
  </p:normalViewPr>
  <p:slideViewPr>
    <p:cSldViewPr snapToGrid="0">
      <p:cViewPr varScale="1">
        <p:scale>
          <a:sx n="70" d="100"/>
          <a:sy n="70" d="100"/>
        </p:scale>
        <p:origin x="466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99" Type="http://schemas.openxmlformats.org/officeDocument/2006/relationships/slide" Target="slides/slide297.xml"/><Relationship Id="rId21" Type="http://schemas.openxmlformats.org/officeDocument/2006/relationships/slide" Target="slides/slide19.xml"/><Relationship Id="rId63" Type="http://schemas.openxmlformats.org/officeDocument/2006/relationships/slide" Target="slides/slide61.xml"/><Relationship Id="rId159" Type="http://schemas.openxmlformats.org/officeDocument/2006/relationships/slide" Target="slides/slide157.xml"/><Relationship Id="rId170" Type="http://schemas.openxmlformats.org/officeDocument/2006/relationships/slide" Target="slides/slide168.xml"/><Relationship Id="rId226" Type="http://schemas.openxmlformats.org/officeDocument/2006/relationships/slide" Target="slides/slide224.xml"/><Relationship Id="rId268" Type="http://schemas.openxmlformats.org/officeDocument/2006/relationships/slide" Target="slides/slide266.xml"/><Relationship Id="rId32" Type="http://schemas.openxmlformats.org/officeDocument/2006/relationships/slide" Target="slides/slide30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181" Type="http://schemas.openxmlformats.org/officeDocument/2006/relationships/slide" Target="slides/slide179.xml"/><Relationship Id="rId237" Type="http://schemas.openxmlformats.org/officeDocument/2006/relationships/slide" Target="slides/slide235.xml"/><Relationship Id="rId279" Type="http://schemas.openxmlformats.org/officeDocument/2006/relationships/slide" Target="slides/slide277.xml"/><Relationship Id="rId43" Type="http://schemas.openxmlformats.org/officeDocument/2006/relationships/slide" Target="slides/slide41.xml"/><Relationship Id="rId139" Type="http://schemas.openxmlformats.org/officeDocument/2006/relationships/slide" Target="slides/slide137.xml"/><Relationship Id="rId290" Type="http://schemas.openxmlformats.org/officeDocument/2006/relationships/slide" Target="slides/slide288.xml"/><Relationship Id="rId304" Type="http://schemas.openxmlformats.org/officeDocument/2006/relationships/slide" Target="slides/slide302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92" Type="http://schemas.openxmlformats.org/officeDocument/2006/relationships/slide" Target="slides/slide190.xml"/><Relationship Id="rId206" Type="http://schemas.openxmlformats.org/officeDocument/2006/relationships/slide" Target="slides/slide204.xml"/><Relationship Id="rId248" Type="http://schemas.openxmlformats.org/officeDocument/2006/relationships/slide" Target="slides/slide246.xml"/><Relationship Id="rId12" Type="http://schemas.openxmlformats.org/officeDocument/2006/relationships/slide" Target="slides/slide10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96" Type="http://schemas.openxmlformats.org/officeDocument/2006/relationships/slide" Target="slides/slide94.xml"/><Relationship Id="rId161" Type="http://schemas.openxmlformats.org/officeDocument/2006/relationships/slide" Target="slides/slide159.xml"/><Relationship Id="rId217" Type="http://schemas.openxmlformats.org/officeDocument/2006/relationships/slide" Target="slides/slide215.xml"/><Relationship Id="rId259" Type="http://schemas.openxmlformats.org/officeDocument/2006/relationships/slide" Target="slides/slide257.xml"/><Relationship Id="rId23" Type="http://schemas.openxmlformats.org/officeDocument/2006/relationships/slide" Target="slides/slide21.xml"/><Relationship Id="rId119" Type="http://schemas.openxmlformats.org/officeDocument/2006/relationships/slide" Target="slides/slide117.xml"/><Relationship Id="rId270" Type="http://schemas.openxmlformats.org/officeDocument/2006/relationships/slide" Target="slides/slide268.xml"/><Relationship Id="rId65" Type="http://schemas.openxmlformats.org/officeDocument/2006/relationships/slide" Target="slides/slide63.xml"/><Relationship Id="rId130" Type="http://schemas.openxmlformats.org/officeDocument/2006/relationships/slide" Target="slides/slide128.xml"/><Relationship Id="rId172" Type="http://schemas.openxmlformats.org/officeDocument/2006/relationships/slide" Target="slides/slide170.xml"/><Relationship Id="rId193" Type="http://schemas.openxmlformats.org/officeDocument/2006/relationships/slide" Target="slides/slide191.xml"/><Relationship Id="rId207" Type="http://schemas.openxmlformats.org/officeDocument/2006/relationships/slide" Target="slides/slide205.xml"/><Relationship Id="rId228" Type="http://schemas.openxmlformats.org/officeDocument/2006/relationships/slide" Target="slides/slide226.xml"/><Relationship Id="rId249" Type="http://schemas.openxmlformats.org/officeDocument/2006/relationships/slide" Target="slides/slide247.xml"/><Relationship Id="rId13" Type="http://schemas.openxmlformats.org/officeDocument/2006/relationships/slide" Target="slides/slide11.xml"/><Relationship Id="rId109" Type="http://schemas.openxmlformats.org/officeDocument/2006/relationships/slide" Target="slides/slide107.xml"/><Relationship Id="rId260" Type="http://schemas.openxmlformats.org/officeDocument/2006/relationships/slide" Target="slides/slide258.xml"/><Relationship Id="rId281" Type="http://schemas.openxmlformats.org/officeDocument/2006/relationships/slide" Target="slides/slide279.xml"/><Relationship Id="rId34" Type="http://schemas.openxmlformats.org/officeDocument/2006/relationships/slide" Target="slides/slide32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20" Type="http://schemas.openxmlformats.org/officeDocument/2006/relationships/slide" Target="slides/slide118.xml"/><Relationship Id="rId141" Type="http://schemas.openxmlformats.org/officeDocument/2006/relationships/slide" Target="slides/slide139.xml"/><Relationship Id="rId7" Type="http://schemas.openxmlformats.org/officeDocument/2006/relationships/slide" Target="slides/slide5.xml"/><Relationship Id="rId162" Type="http://schemas.openxmlformats.org/officeDocument/2006/relationships/slide" Target="slides/slide160.xml"/><Relationship Id="rId183" Type="http://schemas.openxmlformats.org/officeDocument/2006/relationships/slide" Target="slides/slide181.xml"/><Relationship Id="rId218" Type="http://schemas.openxmlformats.org/officeDocument/2006/relationships/slide" Target="slides/slide216.xml"/><Relationship Id="rId239" Type="http://schemas.openxmlformats.org/officeDocument/2006/relationships/slide" Target="slides/slide237.xml"/><Relationship Id="rId250" Type="http://schemas.openxmlformats.org/officeDocument/2006/relationships/slide" Target="slides/slide248.xml"/><Relationship Id="rId271" Type="http://schemas.openxmlformats.org/officeDocument/2006/relationships/slide" Target="slides/slide269.xml"/><Relationship Id="rId292" Type="http://schemas.openxmlformats.org/officeDocument/2006/relationships/slide" Target="slides/slide290.xml"/><Relationship Id="rId306" Type="http://schemas.openxmlformats.org/officeDocument/2006/relationships/font" Target="fonts/font1.fntdata"/><Relationship Id="rId24" Type="http://schemas.openxmlformats.org/officeDocument/2006/relationships/slide" Target="slides/slide22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31" Type="http://schemas.openxmlformats.org/officeDocument/2006/relationships/slide" Target="slides/slide129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4" Type="http://schemas.openxmlformats.org/officeDocument/2006/relationships/slide" Target="slides/slide192.xml"/><Relationship Id="rId208" Type="http://schemas.openxmlformats.org/officeDocument/2006/relationships/slide" Target="slides/slide206.xml"/><Relationship Id="rId229" Type="http://schemas.openxmlformats.org/officeDocument/2006/relationships/slide" Target="slides/slide227.xml"/><Relationship Id="rId240" Type="http://schemas.openxmlformats.org/officeDocument/2006/relationships/slide" Target="slides/slide238.xml"/><Relationship Id="rId261" Type="http://schemas.openxmlformats.org/officeDocument/2006/relationships/slide" Target="slides/slide259.xml"/><Relationship Id="rId14" Type="http://schemas.openxmlformats.org/officeDocument/2006/relationships/slide" Target="slides/slide12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282" Type="http://schemas.openxmlformats.org/officeDocument/2006/relationships/slide" Target="slides/slide280.xml"/><Relationship Id="rId8" Type="http://schemas.openxmlformats.org/officeDocument/2006/relationships/slide" Target="slides/slide6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184" Type="http://schemas.openxmlformats.org/officeDocument/2006/relationships/slide" Target="slides/slide182.xml"/><Relationship Id="rId219" Type="http://schemas.openxmlformats.org/officeDocument/2006/relationships/slide" Target="slides/slide217.xml"/><Relationship Id="rId230" Type="http://schemas.openxmlformats.org/officeDocument/2006/relationships/slide" Target="slides/slide228.xml"/><Relationship Id="rId251" Type="http://schemas.openxmlformats.org/officeDocument/2006/relationships/slide" Target="slides/slide249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72" Type="http://schemas.openxmlformats.org/officeDocument/2006/relationships/slide" Target="slides/slide270.xml"/><Relationship Id="rId293" Type="http://schemas.openxmlformats.org/officeDocument/2006/relationships/slide" Target="slides/slide291.xml"/><Relationship Id="rId307" Type="http://schemas.openxmlformats.org/officeDocument/2006/relationships/font" Target="fonts/font2.fntdata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slide" Target="slides/slide172.xml"/><Relationship Id="rId195" Type="http://schemas.openxmlformats.org/officeDocument/2006/relationships/slide" Target="slides/slide193.xml"/><Relationship Id="rId209" Type="http://schemas.openxmlformats.org/officeDocument/2006/relationships/slide" Target="slides/slide207.xml"/><Relationship Id="rId220" Type="http://schemas.openxmlformats.org/officeDocument/2006/relationships/slide" Target="slides/slide218.xml"/><Relationship Id="rId241" Type="http://schemas.openxmlformats.org/officeDocument/2006/relationships/slide" Target="slides/slide23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262" Type="http://schemas.openxmlformats.org/officeDocument/2006/relationships/slide" Target="slides/slide260.xml"/><Relationship Id="rId283" Type="http://schemas.openxmlformats.org/officeDocument/2006/relationships/slide" Target="slides/slide281.xml"/><Relationship Id="rId78" Type="http://schemas.openxmlformats.org/officeDocument/2006/relationships/slide" Target="slides/slide76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64" Type="http://schemas.openxmlformats.org/officeDocument/2006/relationships/slide" Target="slides/slide162.xml"/><Relationship Id="rId185" Type="http://schemas.openxmlformats.org/officeDocument/2006/relationships/slide" Target="slides/slide183.xml"/><Relationship Id="rId9" Type="http://schemas.openxmlformats.org/officeDocument/2006/relationships/slide" Target="slides/slide7.xml"/><Relationship Id="rId210" Type="http://schemas.openxmlformats.org/officeDocument/2006/relationships/slide" Target="slides/slide208.xml"/><Relationship Id="rId26" Type="http://schemas.openxmlformats.org/officeDocument/2006/relationships/slide" Target="slides/slide24.xml"/><Relationship Id="rId231" Type="http://schemas.openxmlformats.org/officeDocument/2006/relationships/slide" Target="slides/slide229.xml"/><Relationship Id="rId252" Type="http://schemas.openxmlformats.org/officeDocument/2006/relationships/slide" Target="slides/slide250.xml"/><Relationship Id="rId273" Type="http://schemas.openxmlformats.org/officeDocument/2006/relationships/slide" Target="slides/slide271.xml"/><Relationship Id="rId294" Type="http://schemas.openxmlformats.org/officeDocument/2006/relationships/slide" Target="slides/slide292.xml"/><Relationship Id="rId308" Type="http://schemas.openxmlformats.org/officeDocument/2006/relationships/font" Target="fonts/font3.fntdata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slide" Target="slides/slide173.xml"/><Relationship Id="rId196" Type="http://schemas.openxmlformats.org/officeDocument/2006/relationships/slide" Target="slides/slide194.xml"/><Relationship Id="rId200" Type="http://schemas.openxmlformats.org/officeDocument/2006/relationships/slide" Target="slides/slide198.xml"/><Relationship Id="rId16" Type="http://schemas.openxmlformats.org/officeDocument/2006/relationships/slide" Target="slides/slide14.xml"/><Relationship Id="rId221" Type="http://schemas.openxmlformats.org/officeDocument/2006/relationships/slide" Target="slides/slide219.xml"/><Relationship Id="rId242" Type="http://schemas.openxmlformats.org/officeDocument/2006/relationships/slide" Target="slides/slide240.xml"/><Relationship Id="rId263" Type="http://schemas.openxmlformats.org/officeDocument/2006/relationships/slide" Target="slides/slide261.xml"/><Relationship Id="rId284" Type="http://schemas.openxmlformats.org/officeDocument/2006/relationships/slide" Target="slides/slide282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165" Type="http://schemas.openxmlformats.org/officeDocument/2006/relationships/slide" Target="slides/slide163.xml"/><Relationship Id="rId186" Type="http://schemas.openxmlformats.org/officeDocument/2006/relationships/slide" Target="slides/slide184.xml"/><Relationship Id="rId211" Type="http://schemas.openxmlformats.org/officeDocument/2006/relationships/slide" Target="slides/slide209.xml"/><Relationship Id="rId232" Type="http://schemas.openxmlformats.org/officeDocument/2006/relationships/slide" Target="slides/slide230.xml"/><Relationship Id="rId253" Type="http://schemas.openxmlformats.org/officeDocument/2006/relationships/slide" Target="slides/slide251.xml"/><Relationship Id="rId274" Type="http://schemas.openxmlformats.org/officeDocument/2006/relationships/slide" Target="slides/slide272.xml"/><Relationship Id="rId295" Type="http://schemas.openxmlformats.org/officeDocument/2006/relationships/slide" Target="slides/slide293.xml"/><Relationship Id="rId309" Type="http://schemas.openxmlformats.org/officeDocument/2006/relationships/font" Target="fonts/font4.fntdata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Relationship Id="rId176" Type="http://schemas.openxmlformats.org/officeDocument/2006/relationships/slide" Target="slides/slide174.xml"/><Relationship Id="rId197" Type="http://schemas.openxmlformats.org/officeDocument/2006/relationships/slide" Target="slides/slide195.xml"/><Relationship Id="rId201" Type="http://schemas.openxmlformats.org/officeDocument/2006/relationships/slide" Target="slides/slide199.xml"/><Relationship Id="rId222" Type="http://schemas.openxmlformats.org/officeDocument/2006/relationships/slide" Target="slides/slide220.xml"/><Relationship Id="rId243" Type="http://schemas.openxmlformats.org/officeDocument/2006/relationships/slide" Target="slides/slide241.xml"/><Relationship Id="rId264" Type="http://schemas.openxmlformats.org/officeDocument/2006/relationships/slide" Target="slides/slide262.xml"/><Relationship Id="rId285" Type="http://schemas.openxmlformats.org/officeDocument/2006/relationships/slide" Target="slides/slide283.xml"/><Relationship Id="rId17" Type="http://schemas.openxmlformats.org/officeDocument/2006/relationships/slide" Target="slides/slide15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24" Type="http://schemas.openxmlformats.org/officeDocument/2006/relationships/slide" Target="slides/slide122.xml"/><Relationship Id="rId310" Type="http://schemas.openxmlformats.org/officeDocument/2006/relationships/presProps" Target="presProps.xml"/><Relationship Id="rId70" Type="http://schemas.openxmlformats.org/officeDocument/2006/relationships/slide" Target="slides/slide68.xml"/><Relationship Id="rId91" Type="http://schemas.openxmlformats.org/officeDocument/2006/relationships/slide" Target="slides/slide89.xml"/><Relationship Id="rId145" Type="http://schemas.openxmlformats.org/officeDocument/2006/relationships/slide" Target="slides/slide143.xml"/><Relationship Id="rId166" Type="http://schemas.openxmlformats.org/officeDocument/2006/relationships/slide" Target="slides/slide164.xml"/><Relationship Id="rId187" Type="http://schemas.openxmlformats.org/officeDocument/2006/relationships/slide" Target="slides/slide185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0.xml"/><Relationship Id="rId233" Type="http://schemas.openxmlformats.org/officeDocument/2006/relationships/slide" Target="slides/slide231.xml"/><Relationship Id="rId254" Type="http://schemas.openxmlformats.org/officeDocument/2006/relationships/slide" Target="slides/slide252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275" Type="http://schemas.openxmlformats.org/officeDocument/2006/relationships/slide" Target="slides/slide273.xml"/><Relationship Id="rId296" Type="http://schemas.openxmlformats.org/officeDocument/2006/relationships/slide" Target="slides/slide294.xml"/><Relationship Id="rId300" Type="http://schemas.openxmlformats.org/officeDocument/2006/relationships/slide" Target="slides/slide298.xml"/><Relationship Id="rId60" Type="http://schemas.openxmlformats.org/officeDocument/2006/relationships/slide" Target="slides/slide58.xml"/><Relationship Id="rId81" Type="http://schemas.openxmlformats.org/officeDocument/2006/relationships/slide" Target="slides/slide79.xml"/><Relationship Id="rId135" Type="http://schemas.openxmlformats.org/officeDocument/2006/relationships/slide" Target="slides/slide133.xml"/><Relationship Id="rId156" Type="http://schemas.openxmlformats.org/officeDocument/2006/relationships/slide" Target="slides/slide154.xml"/><Relationship Id="rId177" Type="http://schemas.openxmlformats.org/officeDocument/2006/relationships/slide" Target="slides/slide175.xml"/><Relationship Id="rId198" Type="http://schemas.openxmlformats.org/officeDocument/2006/relationships/slide" Target="slides/slide196.xml"/><Relationship Id="rId202" Type="http://schemas.openxmlformats.org/officeDocument/2006/relationships/slide" Target="slides/slide200.xml"/><Relationship Id="rId223" Type="http://schemas.openxmlformats.org/officeDocument/2006/relationships/slide" Target="slides/slide221.xml"/><Relationship Id="rId244" Type="http://schemas.openxmlformats.org/officeDocument/2006/relationships/slide" Target="slides/slide242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265" Type="http://schemas.openxmlformats.org/officeDocument/2006/relationships/slide" Target="slides/slide263.xml"/><Relationship Id="rId286" Type="http://schemas.openxmlformats.org/officeDocument/2006/relationships/slide" Target="slides/slide284.xml"/><Relationship Id="rId50" Type="http://schemas.openxmlformats.org/officeDocument/2006/relationships/slide" Target="slides/slide48.xml"/><Relationship Id="rId104" Type="http://schemas.openxmlformats.org/officeDocument/2006/relationships/slide" Target="slides/slide102.xml"/><Relationship Id="rId125" Type="http://schemas.openxmlformats.org/officeDocument/2006/relationships/slide" Target="slides/slide123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188" Type="http://schemas.openxmlformats.org/officeDocument/2006/relationships/slide" Target="slides/slide186.xml"/><Relationship Id="rId311" Type="http://schemas.openxmlformats.org/officeDocument/2006/relationships/viewProps" Target="viewProps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13" Type="http://schemas.openxmlformats.org/officeDocument/2006/relationships/slide" Target="slides/slide211.xml"/><Relationship Id="rId234" Type="http://schemas.openxmlformats.org/officeDocument/2006/relationships/slide" Target="slides/slide23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55" Type="http://schemas.openxmlformats.org/officeDocument/2006/relationships/slide" Target="slides/slide253.xml"/><Relationship Id="rId276" Type="http://schemas.openxmlformats.org/officeDocument/2006/relationships/slide" Target="slides/slide274.xml"/><Relationship Id="rId297" Type="http://schemas.openxmlformats.org/officeDocument/2006/relationships/slide" Target="slides/slide295.xml"/><Relationship Id="rId40" Type="http://schemas.openxmlformats.org/officeDocument/2006/relationships/slide" Target="slides/slide38.xml"/><Relationship Id="rId115" Type="http://schemas.openxmlformats.org/officeDocument/2006/relationships/slide" Target="slides/slide113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slide" Target="slides/slide176.xml"/><Relationship Id="rId301" Type="http://schemas.openxmlformats.org/officeDocument/2006/relationships/slide" Target="slides/slide299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9" Type="http://schemas.openxmlformats.org/officeDocument/2006/relationships/slide" Target="slides/slide197.xml"/><Relationship Id="rId203" Type="http://schemas.openxmlformats.org/officeDocument/2006/relationships/slide" Target="slides/slide201.xml"/><Relationship Id="rId19" Type="http://schemas.openxmlformats.org/officeDocument/2006/relationships/slide" Target="slides/slide17.xml"/><Relationship Id="rId224" Type="http://schemas.openxmlformats.org/officeDocument/2006/relationships/slide" Target="slides/slide222.xml"/><Relationship Id="rId245" Type="http://schemas.openxmlformats.org/officeDocument/2006/relationships/slide" Target="slides/slide243.xml"/><Relationship Id="rId266" Type="http://schemas.openxmlformats.org/officeDocument/2006/relationships/slide" Target="slides/slide264.xml"/><Relationship Id="rId287" Type="http://schemas.openxmlformats.org/officeDocument/2006/relationships/slide" Target="slides/slide285.xml"/><Relationship Id="rId30" Type="http://schemas.openxmlformats.org/officeDocument/2006/relationships/slide" Target="slides/slide2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312" Type="http://schemas.openxmlformats.org/officeDocument/2006/relationships/theme" Target="theme/theme1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189" Type="http://schemas.openxmlformats.org/officeDocument/2006/relationships/slide" Target="slides/slide187.xml"/><Relationship Id="rId3" Type="http://schemas.openxmlformats.org/officeDocument/2006/relationships/slide" Target="slides/slide1.xml"/><Relationship Id="rId214" Type="http://schemas.openxmlformats.org/officeDocument/2006/relationships/slide" Target="slides/slide212.xml"/><Relationship Id="rId235" Type="http://schemas.openxmlformats.org/officeDocument/2006/relationships/slide" Target="slides/slide233.xml"/><Relationship Id="rId256" Type="http://schemas.openxmlformats.org/officeDocument/2006/relationships/slide" Target="slides/slide254.xml"/><Relationship Id="rId277" Type="http://schemas.openxmlformats.org/officeDocument/2006/relationships/slide" Target="slides/slide275.xml"/><Relationship Id="rId298" Type="http://schemas.openxmlformats.org/officeDocument/2006/relationships/slide" Target="slides/slide296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302" Type="http://schemas.openxmlformats.org/officeDocument/2006/relationships/slide" Target="slides/slide300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179" Type="http://schemas.openxmlformats.org/officeDocument/2006/relationships/slide" Target="slides/slide177.xml"/><Relationship Id="rId190" Type="http://schemas.openxmlformats.org/officeDocument/2006/relationships/slide" Target="slides/slide188.xml"/><Relationship Id="rId204" Type="http://schemas.openxmlformats.org/officeDocument/2006/relationships/slide" Target="slides/slide202.xml"/><Relationship Id="rId225" Type="http://schemas.openxmlformats.org/officeDocument/2006/relationships/slide" Target="slides/slide223.xml"/><Relationship Id="rId246" Type="http://schemas.openxmlformats.org/officeDocument/2006/relationships/slide" Target="slides/slide244.xml"/><Relationship Id="rId267" Type="http://schemas.openxmlformats.org/officeDocument/2006/relationships/slide" Target="slides/slide265.xml"/><Relationship Id="rId288" Type="http://schemas.openxmlformats.org/officeDocument/2006/relationships/slide" Target="slides/slide286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313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94" Type="http://schemas.openxmlformats.org/officeDocument/2006/relationships/slide" Target="slides/slide92.xml"/><Relationship Id="rId148" Type="http://schemas.openxmlformats.org/officeDocument/2006/relationships/slide" Target="slides/slide146.xml"/><Relationship Id="rId169" Type="http://schemas.openxmlformats.org/officeDocument/2006/relationships/slide" Target="slides/slide167.xml"/><Relationship Id="rId4" Type="http://schemas.openxmlformats.org/officeDocument/2006/relationships/slide" Target="slides/slide2.xml"/><Relationship Id="rId180" Type="http://schemas.openxmlformats.org/officeDocument/2006/relationships/slide" Target="slides/slide178.xml"/><Relationship Id="rId215" Type="http://schemas.openxmlformats.org/officeDocument/2006/relationships/slide" Target="slides/slide213.xml"/><Relationship Id="rId236" Type="http://schemas.openxmlformats.org/officeDocument/2006/relationships/slide" Target="slides/slide234.xml"/><Relationship Id="rId257" Type="http://schemas.openxmlformats.org/officeDocument/2006/relationships/slide" Target="slides/slide255.xml"/><Relationship Id="rId278" Type="http://schemas.openxmlformats.org/officeDocument/2006/relationships/slide" Target="slides/slide276.xml"/><Relationship Id="rId303" Type="http://schemas.openxmlformats.org/officeDocument/2006/relationships/slide" Target="slides/slide301.xml"/><Relationship Id="rId42" Type="http://schemas.openxmlformats.org/officeDocument/2006/relationships/slide" Target="slides/slide40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91" Type="http://schemas.openxmlformats.org/officeDocument/2006/relationships/slide" Target="slides/slide189.xml"/><Relationship Id="rId205" Type="http://schemas.openxmlformats.org/officeDocument/2006/relationships/slide" Target="slides/slide203.xml"/><Relationship Id="rId247" Type="http://schemas.openxmlformats.org/officeDocument/2006/relationships/slide" Target="slides/slide245.xml"/><Relationship Id="rId107" Type="http://schemas.openxmlformats.org/officeDocument/2006/relationships/slide" Target="slides/slide105.xml"/><Relationship Id="rId289" Type="http://schemas.openxmlformats.org/officeDocument/2006/relationships/slide" Target="slides/slide287.xml"/><Relationship Id="rId11" Type="http://schemas.openxmlformats.org/officeDocument/2006/relationships/slide" Target="slides/slide9.xml"/><Relationship Id="rId53" Type="http://schemas.openxmlformats.org/officeDocument/2006/relationships/slide" Target="slides/slide51.xml"/><Relationship Id="rId149" Type="http://schemas.openxmlformats.org/officeDocument/2006/relationships/slide" Target="slides/slide147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216" Type="http://schemas.openxmlformats.org/officeDocument/2006/relationships/slide" Target="slides/slide214.xml"/><Relationship Id="rId258" Type="http://schemas.openxmlformats.org/officeDocument/2006/relationships/slide" Target="slides/slide256.xml"/><Relationship Id="rId22" Type="http://schemas.openxmlformats.org/officeDocument/2006/relationships/slide" Target="slides/slide20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71" Type="http://schemas.openxmlformats.org/officeDocument/2006/relationships/slide" Target="slides/slide169.xml"/><Relationship Id="rId227" Type="http://schemas.openxmlformats.org/officeDocument/2006/relationships/slide" Target="slides/slide225.xml"/><Relationship Id="rId269" Type="http://schemas.openxmlformats.org/officeDocument/2006/relationships/slide" Target="slides/slide267.xml"/><Relationship Id="rId33" Type="http://schemas.openxmlformats.org/officeDocument/2006/relationships/slide" Target="slides/slide31.xml"/><Relationship Id="rId129" Type="http://schemas.openxmlformats.org/officeDocument/2006/relationships/slide" Target="slides/slide127.xml"/><Relationship Id="rId280" Type="http://schemas.openxmlformats.org/officeDocument/2006/relationships/slide" Target="slides/slide278.xml"/><Relationship Id="rId75" Type="http://schemas.openxmlformats.org/officeDocument/2006/relationships/slide" Target="slides/slide73.xml"/><Relationship Id="rId140" Type="http://schemas.openxmlformats.org/officeDocument/2006/relationships/slide" Target="slides/slide138.xml"/><Relationship Id="rId182" Type="http://schemas.openxmlformats.org/officeDocument/2006/relationships/slide" Target="slides/slide180.xml"/><Relationship Id="rId6" Type="http://schemas.openxmlformats.org/officeDocument/2006/relationships/slide" Target="slides/slide4.xml"/><Relationship Id="rId238" Type="http://schemas.openxmlformats.org/officeDocument/2006/relationships/slide" Target="slides/slide236.xml"/><Relationship Id="rId291" Type="http://schemas.openxmlformats.org/officeDocument/2006/relationships/slide" Target="slides/slide289.xml"/><Relationship Id="rId305" Type="http://schemas.openxmlformats.org/officeDocument/2006/relationships/notesMaster" Target="notesMasters/notesMaster1.xml"/><Relationship Id="rId44" Type="http://schemas.openxmlformats.org/officeDocument/2006/relationships/slide" Target="slides/slide42.xml"/><Relationship Id="rId86" Type="http://schemas.openxmlformats.org/officeDocument/2006/relationships/slide" Target="slides/slide84.xml"/><Relationship Id="rId151" Type="http://schemas.openxmlformats.org/officeDocument/2006/relationships/slide" Target="slides/slide1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FDE0349-3035-4A0E-B21F-858A7C8C50EA}" type="datetimeFigureOut">
              <a:rPr lang="ar-JO" smtClean="0"/>
              <a:t>27/10/1446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CFE22E1-8AF3-41E0-B7F4-11DC36AF17F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9540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4.xml"/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8.xml"/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2.xml"/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6.xml"/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2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2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2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2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4.xml"/><Relationship Id="rId1" Type="http://schemas.openxmlformats.org/officeDocument/2006/relationships/notesMaster" Target="../notesMasters/notesMaster1.xml"/></Relationships>
</file>

<file path=ppt/notesSlides/_rels/notesSlide2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2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6.xml"/><Relationship Id="rId1" Type="http://schemas.openxmlformats.org/officeDocument/2006/relationships/notesMaster" Target="../notesMasters/notesMaster1.xml"/></Relationships>
</file>

<file path=ppt/notesSlides/_rels/notesSlide2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2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8.xml"/><Relationship Id="rId1" Type="http://schemas.openxmlformats.org/officeDocument/2006/relationships/notesMaster" Target="../notesMasters/notesMaster1.xml"/></Relationships>
</file>

<file path=ppt/notesSlides/_rels/notesSlide2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2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2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2.xml"/><Relationship Id="rId1" Type="http://schemas.openxmlformats.org/officeDocument/2006/relationships/notesMaster" Target="../notesMasters/notesMaster1.xml"/></Relationships>
</file>

<file path=ppt/notesSlides/_rels/notesSlide2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2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2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_rels/notesSlide2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6.xml"/><Relationship Id="rId1" Type="http://schemas.openxmlformats.org/officeDocument/2006/relationships/notesMaster" Target="../notesMasters/notesMaster1.xml"/></Relationships>
</file>

<file path=ppt/notesSlides/_rels/notesSlide2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7.xml"/><Relationship Id="rId1" Type="http://schemas.openxmlformats.org/officeDocument/2006/relationships/notesMaster" Target="../notesMasters/notesMaster1.xml"/></Relationships>
</file>

<file path=ppt/notesSlides/_rels/notesSlide2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2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9.xml"/><Relationship Id="rId1" Type="http://schemas.openxmlformats.org/officeDocument/2006/relationships/notesMaster" Target="../notesMasters/notesMaster1.xml"/></Relationships>
</file>

<file path=ppt/notesSlides/_rels/notesSlide2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1.xml"/><Relationship Id="rId1" Type="http://schemas.openxmlformats.org/officeDocument/2006/relationships/notesMaster" Target="../notesMasters/notesMaster1.xml"/></Relationships>
</file>

<file path=ppt/notesSlides/_rels/notesSlide3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76283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8863693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101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3077056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102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2089104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103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2018940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104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09021946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105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9199039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106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97305553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107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57896805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108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0399134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109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9742153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110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76695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20022618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111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89992224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112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54246915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113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52349589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114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8499646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115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01930707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116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36160208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117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42724107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118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90150234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119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78108603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120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67528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15200673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121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59952638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122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76575484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123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84934077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124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56801228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125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22487140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126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63107279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127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11518987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128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39750488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129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56574592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130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90053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91104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131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95814049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132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27803341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133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72216859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134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38880661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135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24857788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136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71746579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137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01260428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138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21813751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139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62403386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140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44011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34012971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141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3444657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142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77904910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143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13286412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144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99592124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145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33542576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146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6028485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147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41323034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148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23003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149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31347577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150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39051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55924930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151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93474968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152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7141713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153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67655453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154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72149907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155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17187316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156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76394819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157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45602795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158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98850820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159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5937358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160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35851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89490944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161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79235140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162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57396364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163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31670816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164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2525195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165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13282649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166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89110042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167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73184122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168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97970178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169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58736941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170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56884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82388006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171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54909979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172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12112578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173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31451283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174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32793193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175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36251279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176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71713526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177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84064416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178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80019478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179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62143423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180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62522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08898860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181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5757688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182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14579993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183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44943376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184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01645389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185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98537696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186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92254758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187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25547098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188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17803332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189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24222057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190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53887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15082478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191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40902188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192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44602092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193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81797860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194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63156492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195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7463818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196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53002537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197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17502799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198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82657716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199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9924750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200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381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864918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77187647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201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43158310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202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38203521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203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11871849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204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82879484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205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93270620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206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55932876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207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48859309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208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9591352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209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92723009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210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09454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07717610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211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46160177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212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83202938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213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68204301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214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30183717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215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5194955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216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48270516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217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56612948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218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51053655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219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13707149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220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63810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37407492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221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81159546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222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7130556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223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71973726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224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73244695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225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6488692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226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2268565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227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94041407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228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12219495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229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48277193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230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919298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08962818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231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84685952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232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04002039"/>
      </p:ext>
    </p:extLst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233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7314312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234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55047461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235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04638954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236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9591363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237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5129180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238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96634493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239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50874206"/>
      </p:ext>
    </p:extLst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240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899034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90095967"/>
      </p:ext>
    </p:extLst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241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62676126"/>
      </p:ext>
    </p:extLst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242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36619359"/>
      </p:ext>
    </p:extLst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243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60871208"/>
      </p:ext>
    </p:extLst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244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35428168"/>
      </p:ext>
    </p:extLst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245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15791498"/>
      </p:ext>
    </p:extLst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246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63792241"/>
      </p:ext>
    </p:extLst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247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86685192"/>
      </p:ext>
    </p:extLst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248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66355140"/>
      </p:ext>
    </p:extLst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249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28691256"/>
      </p:ext>
    </p:extLst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250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793602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53360091"/>
      </p:ext>
    </p:extLst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251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15047356"/>
      </p:ext>
    </p:extLst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252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12972142"/>
      </p:ext>
    </p:extLst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253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40531715"/>
      </p:ext>
    </p:extLst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254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76257026"/>
      </p:ext>
    </p:extLst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255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37333234"/>
      </p:ext>
    </p:extLst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256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34695608"/>
      </p:ext>
    </p:extLst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257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32675636"/>
      </p:ext>
    </p:extLst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258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77092280"/>
      </p:ext>
    </p:extLst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259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89346011"/>
      </p:ext>
    </p:extLst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260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501952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63780055"/>
      </p:ext>
    </p:extLst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261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92141585"/>
      </p:ext>
    </p:extLst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262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12390652"/>
      </p:ext>
    </p:extLst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263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14636008"/>
      </p:ext>
    </p:extLst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264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61489969"/>
      </p:ext>
    </p:extLst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265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03897750"/>
      </p:ext>
    </p:extLst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266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71695787"/>
      </p:ext>
    </p:extLst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267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90132612"/>
      </p:ext>
    </p:extLst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268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82003906"/>
      </p:ext>
    </p:extLst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269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74119857"/>
      </p:ext>
    </p:extLst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270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280890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9215908"/>
      </p:ext>
    </p:extLst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271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42103841"/>
      </p:ext>
    </p:extLst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272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88123648"/>
      </p:ext>
    </p:extLst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273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90254612"/>
      </p:ext>
    </p:extLst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274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97134962"/>
      </p:ext>
    </p:extLst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275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17338678"/>
      </p:ext>
    </p:extLst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276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32974429"/>
      </p:ext>
    </p:extLst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277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68906033"/>
      </p:ext>
    </p:extLst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278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32370046"/>
      </p:ext>
    </p:extLst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279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32084317"/>
      </p:ext>
    </p:extLst>
  </p:cSld>
  <p:clrMapOvr>
    <a:masterClrMapping/>
  </p:clrMapOvr>
</p:notes>
</file>

<file path=ppt/notesSlides/notesSlide2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280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261534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77779753"/>
      </p:ext>
    </p:extLst>
  </p:cSld>
  <p:clrMapOvr>
    <a:masterClrMapping/>
  </p:clrMapOvr>
</p:notes>
</file>

<file path=ppt/notesSlides/notesSlide2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281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90495508"/>
      </p:ext>
    </p:extLst>
  </p:cSld>
  <p:clrMapOvr>
    <a:masterClrMapping/>
  </p:clrMapOvr>
</p:notes>
</file>

<file path=ppt/notesSlides/notesSlide2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282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51699947"/>
      </p:ext>
    </p:extLst>
  </p:cSld>
  <p:clrMapOvr>
    <a:masterClrMapping/>
  </p:clrMapOvr>
</p:notes>
</file>

<file path=ppt/notesSlides/notesSlide2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283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3982221"/>
      </p:ext>
    </p:extLst>
  </p:cSld>
  <p:clrMapOvr>
    <a:masterClrMapping/>
  </p:clrMapOvr>
</p:notes>
</file>

<file path=ppt/notesSlides/notesSlide2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284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29779472"/>
      </p:ext>
    </p:extLst>
  </p:cSld>
  <p:clrMapOvr>
    <a:masterClrMapping/>
  </p:clrMapOvr>
</p:notes>
</file>

<file path=ppt/notesSlides/notesSlide2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285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86518603"/>
      </p:ext>
    </p:extLst>
  </p:cSld>
  <p:clrMapOvr>
    <a:masterClrMapping/>
  </p:clrMapOvr>
</p:notes>
</file>

<file path=ppt/notesSlides/notesSlide2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286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18701665"/>
      </p:ext>
    </p:extLst>
  </p:cSld>
  <p:clrMapOvr>
    <a:masterClrMapping/>
  </p:clrMapOvr>
</p:notes>
</file>

<file path=ppt/notesSlides/notesSlide2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287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0863040"/>
      </p:ext>
    </p:extLst>
  </p:cSld>
  <p:clrMapOvr>
    <a:masterClrMapping/>
  </p:clrMapOvr>
</p:notes>
</file>

<file path=ppt/notesSlides/notesSlide2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288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1201109"/>
      </p:ext>
    </p:extLst>
  </p:cSld>
  <p:clrMapOvr>
    <a:masterClrMapping/>
  </p:clrMapOvr>
</p:notes>
</file>

<file path=ppt/notesSlides/notesSlide2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289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16984176"/>
      </p:ext>
    </p:extLst>
  </p:cSld>
  <p:clrMapOvr>
    <a:masterClrMapping/>
  </p:clrMapOvr>
</p:notes>
</file>

<file path=ppt/notesSlides/notesSlide2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290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007104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30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2336407"/>
      </p:ext>
    </p:extLst>
  </p:cSld>
  <p:clrMapOvr>
    <a:masterClrMapping/>
  </p:clrMapOvr>
</p:notes>
</file>

<file path=ppt/notesSlides/notesSlide2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291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06161032"/>
      </p:ext>
    </p:extLst>
  </p:cSld>
  <p:clrMapOvr>
    <a:masterClrMapping/>
  </p:clrMapOvr>
</p:notes>
</file>

<file path=ppt/notesSlides/notesSlide2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292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57259580"/>
      </p:ext>
    </p:extLst>
  </p:cSld>
  <p:clrMapOvr>
    <a:masterClrMapping/>
  </p:clrMapOvr>
</p:notes>
</file>

<file path=ppt/notesSlides/notesSlide2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293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71286914"/>
      </p:ext>
    </p:extLst>
  </p:cSld>
  <p:clrMapOvr>
    <a:masterClrMapping/>
  </p:clrMapOvr>
</p:notes>
</file>

<file path=ppt/notesSlides/notesSlide2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294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76689961"/>
      </p:ext>
    </p:extLst>
  </p:cSld>
  <p:clrMapOvr>
    <a:masterClrMapping/>
  </p:clrMapOvr>
</p:notes>
</file>

<file path=ppt/notesSlides/notesSlide2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295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76149785"/>
      </p:ext>
    </p:extLst>
  </p:cSld>
  <p:clrMapOvr>
    <a:masterClrMapping/>
  </p:clrMapOvr>
</p:notes>
</file>

<file path=ppt/notesSlides/notesSlide2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296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42947205"/>
      </p:ext>
    </p:extLst>
  </p:cSld>
  <p:clrMapOvr>
    <a:masterClrMapping/>
  </p:clrMapOvr>
</p:notes>
</file>

<file path=ppt/notesSlides/notesSlide2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297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5429421"/>
      </p:ext>
    </p:extLst>
  </p:cSld>
  <p:clrMapOvr>
    <a:masterClrMapping/>
  </p:clrMapOvr>
</p:notes>
</file>

<file path=ppt/notesSlides/notesSlide2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298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44676345"/>
      </p:ext>
    </p:extLst>
  </p:cSld>
  <p:clrMapOvr>
    <a:masterClrMapping/>
  </p:clrMapOvr>
</p:notes>
</file>

<file path=ppt/notesSlides/notesSlide2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299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19372331"/>
      </p:ext>
    </p:extLst>
  </p:cSld>
  <p:clrMapOvr>
    <a:masterClrMapping/>
  </p:clrMapOvr>
</p:notes>
</file>

<file path=ppt/notesSlides/notesSlide2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300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0026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503045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31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92891300"/>
      </p:ext>
    </p:extLst>
  </p:cSld>
  <p:clrMapOvr>
    <a:masterClrMapping/>
  </p:clrMapOvr>
</p:notes>
</file>

<file path=ppt/notesSlides/notesSlide3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301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73085118"/>
      </p:ext>
    </p:extLst>
  </p:cSld>
  <p:clrMapOvr>
    <a:masterClrMapping/>
  </p:clrMapOvr>
</p:notes>
</file>

<file path=ppt/notesSlides/notesSlide3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302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293722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32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244868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33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537874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34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285587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35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166004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36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858677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37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400551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38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460105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39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734226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40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43246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613541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41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900929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42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572269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43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930761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44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599127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45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91341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46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07678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47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934625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48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005998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49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718067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50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19726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262790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51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953313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52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088156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53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8331032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54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200784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55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931053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56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2043305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57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8438191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58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9722581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59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0734761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60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40704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5801771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61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8013904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62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5681503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63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316026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64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1120613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65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6686813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66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334014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67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3020656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68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207512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69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896171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70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92850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2736620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71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5511691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72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5913313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73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3899120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74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3524693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75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3373626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76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9322418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77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331294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78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3520546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79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2698738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80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66601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7471218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81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4707869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82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8035092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83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4230407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84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287910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85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7871396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86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5628838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87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5681917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88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829385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89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7845891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90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52437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4607884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91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8019870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92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7376876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93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6744782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94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1339834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95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117497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96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9525734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97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4069969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98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6539609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99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6016371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22E1-8AF3-41E0-B7F4-11DC36AF17FA}" type="slidenum">
              <a:rPr lang="ar-JO" smtClean="0"/>
              <a:t>100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29927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المقدم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 hidden="1">
            <a:extLst>
              <a:ext uri="{FF2B5EF4-FFF2-40B4-BE49-F238E27FC236}">
                <a16:creationId xmlns:a16="http://schemas.microsoft.com/office/drawing/2014/main" id="{27B31CC3-8C01-489D-9F00-540F6BC0AB15}"/>
              </a:ext>
            </a:extLst>
          </p:cNvPr>
          <p:cNvSpPr txBox="1"/>
          <p:nvPr userDrawn="1"/>
        </p:nvSpPr>
        <p:spPr>
          <a:xfrm rot="21259247">
            <a:off x="5470187" y="2492018"/>
            <a:ext cx="2089033" cy="2308324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7200" dirty="0">
                <a:cs typeface="DecoType Thuluth" panose="02010000000000000000" pitchFamily="2" charset="-78"/>
              </a:rPr>
              <a:t>أقوال</a:t>
            </a:r>
          </a:p>
          <a:p>
            <a:pPr algn="ctr"/>
            <a:r>
              <a:rPr lang="ar-JO" sz="7200" dirty="0">
                <a:cs typeface="DecoType Thuluth" panose="02010000000000000000" pitchFamily="2" charset="-78"/>
              </a:rPr>
              <a:t>وأمثال</a:t>
            </a:r>
          </a:p>
        </p:txBody>
      </p:sp>
    </p:spTree>
    <p:extLst>
      <p:ext uri="{BB962C8B-B14F-4D97-AF65-F5344CB8AC3E}">
        <p14:creationId xmlns:p14="http://schemas.microsoft.com/office/powerpoint/2010/main" val="351169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فهر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2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أقوال والأمثا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حر: شكل 7" descr="كتب على الرف">
            <a:hlinkClick r:id="rId3" action="ppaction://hlinksldjump" tooltip="الفهرس"/>
            <a:extLst>
              <a:ext uri="{FF2B5EF4-FFF2-40B4-BE49-F238E27FC236}">
                <a16:creationId xmlns:a16="http://schemas.microsoft.com/office/drawing/2014/main" id="{763E2B2B-7A93-41A3-96D7-C44E62EE8EF4}"/>
              </a:ext>
            </a:extLst>
          </p:cNvPr>
          <p:cNvSpPr/>
          <p:nvPr userDrawn="1"/>
        </p:nvSpPr>
        <p:spPr>
          <a:xfrm>
            <a:off x="11366984" y="378944"/>
            <a:ext cx="474496" cy="474496"/>
          </a:xfrm>
          <a:custGeom>
            <a:avLst/>
            <a:gdLst>
              <a:gd name="connsiteX0" fmla="*/ 0 w 647700"/>
              <a:gd name="connsiteY0" fmla="*/ 590550 h 647700"/>
              <a:gd name="connsiteX1" fmla="*/ 647700 w 647700"/>
              <a:gd name="connsiteY1" fmla="*/ 590550 h 647700"/>
              <a:gd name="connsiteX2" fmla="*/ 647700 w 647700"/>
              <a:gd name="connsiteY2" fmla="*/ 647700 h 647700"/>
              <a:gd name="connsiteX3" fmla="*/ 0 w 647700"/>
              <a:gd name="connsiteY3" fmla="*/ 647700 h 647700"/>
              <a:gd name="connsiteX4" fmla="*/ 476250 w 647700"/>
              <a:gd name="connsiteY4" fmla="*/ 476250 h 647700"/>
              <a:gd name="connsiteX5" fmla="*/ 647700 w 647700"/>
              <a:gd name="connsiteY5" fmla="*/ 476250 h 647700"/>
              <a:gd name="connsiteX6" fmla="*/ 647700 w 647700"/>
              <a:gd name="connsiteY6" fmla="*/ 552450 h 647700"/>
              <a:gd name="connsiteX7" fmla="*/ 476250 w 647700"/>
              <a:gd name="connsiteY7" fmla="*/ 552450 h 647700"/>
              <a:gd name="connsiteX8" fmla="*/ 361950 w 647700"/>
              <a:gd name="connsiteY8" fmla="*/ 476250 h 647700"/>
              <a:gd name="connsiteX9" fmla="*/ 342900 w 647700"/>
              <a:gd name="connsiteY9" fmla="*/ 495300 h 647700"/>
              <a:gd name="connsiteX10" fmla="*/ 361950 w 647700"/>
              <a:gd name="connsiteY10" fmla="*/ 514350 h 647700"/>
              <a:gd name="connsiteX11" fmla="*/ 381000 w 647700"/>
              <a:gd name="connsiteY11" fmla="*/ 495300 h 647700"/>
              <a:gd name="connsiteX12" fmla="*/ 361950 w 647700"/>
              <a:gd name="connsiteY12" fmla="*/ 476250 h 647700"/>
              <a:gd name="connsiteX13" fmla="*/ 361950 w 647700"/>
              <a:gd name="connsiteY13" fmla="*/ 171450 h 647700"/>
              <a:gd name="connsiteX14" fmla="*/ 342900 w 647700"/>
              <a:gd name="connsiteY14" fmla="*/ 190500 h 647700"/>
              <a:gd name="connsiteX15" fmla="*/ 361950 w 647700"/>
              <a:gd name="connsiteY15" fmla="*/ 209550 h 647700"/>
              <a:gd name="connsiteX16" fmla="*/ 381000 w 647700"/>
              <a:gd name="connsiteY16" fmla="*/ 190500 h 647700"/>
              <a:gd name="connsiteX17" fmla="*/ 361950 w 647700"/>
              <a:gd name="connsiteY17" fmla="*/ 171450 h 647700"/>
              <a:gd name="connsiteX18" fmla="*/ 476250 w 647700"/>
              <a:gd name="connsiteY18" fmla="*/ 152400 h 647700"/>
              <a:gd name="connsiteX19" fmla="*/ 647700 w 647700"/>
              <a:gd name="connsiteY19" fmla="*/ 152400 h 647700"/>
              <a:gd name="connsiteX20" fmla="*/ 647700 w 647700"/>
              <a:gd name="connsiteY20" fmla="*/ 438150 h 647700"/>
              <a:gd name="connsiteX21" fmla="*/ 476250 w 647700"/>
              <a:gd name="connsiteY21" fmla="*/ 438150 h 647700"/>
              <a:gd name="connsiteX22" fmla="*/ 285750 w 647700"/>
              <a:gd name="connsiteY22" fmla="*/ 133350 h 647700"/>
              <a:gd name="connsiteX23" fmla="*/ 438150 w 647700"/>
              <a:gd name="connsiteY23" fmla="*/ 133350 h 647700"/>
              <a:gd name="connsiteX24" fmla="*/ 438150 w 647700"/>
              <a:gd name="connsiteY24" fmla="*/ 552450 h 647700"/>
              <a:gd name="connsiteX25" fmla="*/ 285750 w 647700"/>
              <a:gd name="connsiteY25" fmla="*/ 552450 h 647700"/>
              <a:gd name="connsiteX26" fmla="*/ 152400 w 647700"/>
              <a:gd name="connsiteY26" fmla="*/ 95250 h 647700"/>
              <a:gd name="connsiteX27" fmla="*/ 152400 w 647700"/>
              <a:gd name="connsiteY27" fmla="*/ 152400 h 647700"/>
              <a:gd name="connsiteX28" fmla="*/ 209550 w 647700"/>
              <a:gd name="connsiteY28" fmla="*/ 152400 h 647700"/>
              <a:gd name="connsiteX29" fmla="*/ 209550 w 647700"/>
              <a:gd name="connsiteY29" fmla="*/ 95250 h 647700"/>
              <a:gd name="connsiteX30" fmla="*/ 114300 w 647700"/>
              <a:gd name="connsiteY30" fmla="*/ 57150 h 647700"/>
              <a:gd name="connsiteX31" fmla="*/ 247650 w 647700"/>
              <a:gd name="connsiteY31" fmla="*/ 57150 h 647700"/>
              <a:gd name="connsiteX32" fmla="*/ 247650 w 647700"/>
              <a:gd name="connsiteY32" fmla="*/ 552450 h 647700"/>
              <a:gd name="connsiteX33" fmla="*/ 114300 w 647700"/>
              <a:gd name="connsiteY33" fmla="*/ 552450 h 647700"/>
              <a:gd name="connsiteX34" fmla="*/ 476250 w 647700"/>
              <a:gd name="connsiteY34" fmla="*/ 38100 h 647700"/>
              <a:gd name="connsiteX35" fmla="*/ 647700 w 647700"/>
              <a:gd name="connsiteY35" fmla="*/ 38100 h 647700"/>
              <a:gd name="connsiteX36" fmla="*/ 647700 w 647700"/>
              <a:gd name="connsiteY36" fmla="*/ 114300 h 647700"/>
              <a:gd name="connsiteX37" fmla="*/ 476250 w 647700"/>
              <a:gd name="connsiteY37" fmla="*/ 114300 h 647700"/>
              <a:gd name="connsiteX38" fmla="*/ 0 w 647700"/>
              <a:gd name="connsiteY38" fmla="*/ 0 h 647700"/>
              <a:gd name="connsiteX39" fmla="*/ 76200 w 647700"/>
              <a:gd name="connsiteY39" fmla="*/ 0 h 647700"/>
              <a:gd name="connsiteX40" fmla="*/ 76200 w 647700"/>
              <a:gd name="connsiteY40" fmla="*/ 552450 h 647700"/>
              <a:gd name="connsiteX41" fmla="*/ 0 w 647700"/>
              <a:gd name="connsiteY41" fmla="*/ 55245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7700" h="647700">
                <a:moveTo>
                  <a:pt x="0" y="590550"/>
                </a:moveTo>
                <a:lnTo>
                  <a:pt x="647700" y="590550"/>
                </a:lnTo>
                <a:lnTo>
                  <a:pt x="647700" y="647700"/>
                </a:lnTo>
                <a:lnTo>
                  <a:pt x="0" y="647700"/>
                </a:lnTo>
                <a:close/>
                <a:moveTo>
                  <a:pt x="476250" y="476250"/>
                </a:moveTo>
                <a:lnTo>
                  <a:pt x="647700" y="476250"/>
                </a:lnTo>
                <a:lnTo>
                  <a:pt x="647700" y="552450"/>
                </a:lnTo>
                <a:lnTo>
                  <a:pt x="476250" y="552450"/>
                </a:lnTo>
                <a:close/>
                <a:moveTo>
                  <a:pt x="361950" y="476250"/>
                </a:moveTo>
                <a:cubicBezTo>
                  <a:pt x="351473" y="476250"/>
                  <a:pt x="342900" y="484823"/>
                  <a:pt x="342900" y="495300"/>
                </a:cubicBezTo>
                <a:cubicBezTo>
                  <a:pt x="342900" y="505778"/>
                  <a:pt x="351473" y="514350"/>
                  <a:pt x="361950" y="514350"/>
                </a:cubicBezTo>
                <a:cubicBezTo>
                  <a:pt x="372427" y="514350"/>
                  <a:pt x="381000" y="505778"/>
                  <a:pt x="381000" y="495300"/>
                </a:cubicBezTo>
                <a:cubicBezTo>
                  <a:pt x="381000" y="484823"/>
                  <a:pt x="372427" y="476250"/>
                  <a:pt x="361950" y="476250"/>
                </a:cubicBezTo>
                <a:close/>
                <a:moveTo>
                  <a:pt x="361950" y="171450"/>
                </a:moveTo>
                <a:cubicBezTo>
                  <a:pt x="351473" y="171450"/>
                  <a:pt x="342900" y="180023"/>
                  <a:pt x="342900" y="190500"/>
                </a:cubicBezTo>
                <a:cubicBezTo>
                  <a:pt x="342900" y="200977"/>
                  <a:pt x="351473" y="209550"/>
                  <a:pt x="361950" y="209550"/>
                </a:cubicBezTo>
                <a:cubicBezTo>
                  <a:pt x="372427" y="209550"/>
                  <a:pt x="381000" y="200977"/>
                  <a:pt x="381000" y="190500"/>
                </a:cubicBezTo>
                <a:cubicBezTo>
                  <a:pt x="381000" y="180023"/>
                  <a:pt x="372427" y="171450"/>
                  <a:pt x="361950" y="171450"/>
                </a:cubicBezTo>
                <a:close/>
                <a:moveTo>
                  <a:pt x="476250" y="152400"/>
                </a:moveTo>
                <a:lnTo>
                  <a:pt x="647700" y="152400"/>
                </a:lnTo>
                <a:lnTo>
                  <a:pt x="647700" y="438150"/>
                </a:lnTo>
                <a:lnTo>
                  <a:pt x="476250" y="438150"/>
                </a:lnTo>
                <a:close/>
                <a:moveTo>
                  <a:pt x="285750" y="133350"/>
                </a:moveTo>
                <a:lnTo>
                  <a:pt x="438150" y="133350"/>
                </a:lnTo>
                <a:lnTo>
                  <a:pt x="438150" y="552450"/>
                </a:lnTo>
                <a:lnTo>
                  <a:pt x="285750" y="552450"/>
                </a:lnTo>
                <a:close/>
                <a:moveTo>
                  <a:pt x="152400" y="95250"/>
                </a:moveTo>
                <a:lnTo>
                  <a:pt x="152400" y="152400"/>
                </a:lnTo>
                <a:lnTo>
                  <a:pt x="209550" y="152400"/>
                </a:lnTo>
                <a:lnTo>
                  <a:pt x="209550" y="95250"/>
                </a:lnTo>
                <a:close/>
                <a:moveTo>
                  <a:pt x="114300" y="57150"/>
                </a:moveTo>
                <a:lnTo>
                  <a:pt x="247650" y="57150"/>
                </a:lnTo>
                <a:lnTo>
                  <a:pt x="247650" y="552450"/>
                </a:lnTo>
                <a:lnTo>
                  <a:pt x="114300" y="552450"/>
                </a:lnTo>
                <a:close/>
                <a:moveTo>
                  <a:pt x="476250" y="38100"/>
                </a:moveTo>
                <a:lnTo>
                  <a:pt x="647700" y="38100"/>
                </a:lnTo>
                <a:lnTo>
                  <a:pt x="647700" y="114300"/>
                </a:lnTo>
                <a:lnTo>
                  <a:pt x="476250" y="114300"/>
                </a:lnTo>
                <a:close/>
                <a:moveTo>
                  <a:pt x="0" y="0"/>
                </a:moveTo>
                <a:lnTo>
                  <a:pt x="76200" y="0"/>
                </a:lnTo>
                <a:lnTo>
                  <a:pt x="76200" y="552450"/>
                </a:lnTo>
                <a:lnTo>
                  <a:pt x="0" y="552450"/>
                </a:lnTo>
                <a:close/>
              </a:path>
            </a:pathLst>
          </a:custGeom>
          <a:gradFill>
            <a:gsLst>
              <a:gs pos="0">
                <a:srgbClr val="AE8140"/>
              </a:gs>
              <a:gs pos="50000">
                <a:srgbClr val="C79B5A"/>
              </a:gs>
              <a:gs pos="100000">
                <a:srgbClr val="FCD493"/>
              </a:gs>
            </a:gsLst>
            <a:lin ang="5400000" scaled="1"/>
          </a:gradFill>
          <a:ln w="3175" cap="flat">
            <a:noFill/>
            <a:prstDash val="solid"/>
            <a:miter/>
          </a:ln>
          <a:effectLst>
            <a:outerShdw blurRad="63500" dist="25400" dir="8100000" algn="tr" rotWithShape="0">
              <a:prstClr val="black">
                <a:alpha val="40000"/>
              </a:prstClr>
            </a:outerShdw>
          </a:effectLst>
        </p:spPr>
        <p:txBody>
          <a:bodyPr rtlCol="1" anchor="ctr"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1094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27/10/1446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9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58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4" r:id="rId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27/10/1446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8030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3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3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3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3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3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3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60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61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62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63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64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65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66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67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69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70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1.xml"/><Relationship Id="rId1" Type="http://schemas.openxmlformats.org/officeDocument/2006/relationships/slideLayout" Target="../slideLayouts/slideLayout3.xml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72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73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74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5.xml"/><Relationship Id="rId1" Type="http://schemas.openxmlformats.org/officeDocument/2006/relationships/slideLayout" Target="../slideLayouts/slideLayout3.xml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76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77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8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79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80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1.xml"/><Relationship Id="rId1" Type="http://schemas.openxmlformats.org/officeDocument/2006/relationships/slideLayout" Target="../slideLayouts/slideLayout3.xml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82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8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83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84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85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6.xml"/><Relationship Id="rId1" Type="http://schemas.openxmlformats.org/officeDocument/2006/relationships/slideLayout" Target="../slideLayouts/slideLayout3.xml"/></Relationships>
</file>

<file path=ppt/slides/_rels/slide28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87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88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89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90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9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91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9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92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3.xml"/><Relationship Id="rId1" Type="http://schemas.openxmlformats.org/officeDocument/2006/relationships/slideLayout" Target="../slideLayouts/slideLayout3.xml"/></Relationships>
</file>

<file path=ppt/slides/_rels/slide29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94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9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95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96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97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slide" Target="slide126.xml"/><Relationship Id="rId18" Type="http://schemas.openxmlformats.org/officeDocument/2006/relationships/slide" Target="slide150.xml"/><Relationship Id="rId26" Type="http://schemas.openxmlformats.org/officeDocument/2006/relationships/slide" Target="slide209.xml"/><Relationship Id="rId21" Type="http://schemas.openxmlformats.org/officeDocument/2006/relationships/slide" Target="slide166.xml"/><Relationship Id="rId34" Type="http://schemas.openxmlformats.org/officeDocument/2006/relationships/slide" Target="slide279.xml"/><Relationship Id="rId7" Type="http://schemas.openxmlformats.org/officeDocument/2006/relationships/slide" Target="slide14.xml"/><Relationship Id="rId12" Type="http://schemas.openxmlformats.org/officeDocument/2006/relationships/slide" Target="slide102.xml"/><Relationship Id="rId17" Type="http://schemas.openxmlformats.org/officeDocument/2006/relationships/slide" Target="slide147.xml"/><Relationship Id="rId25" Type="http://schemas.openxmlformats.org/officeDocument/2006/relationships/slide" Target="slide204.xml"/><Relationship Id="rId33" Type="http://schemas.openxmlformats.org/officeDocument/2006/relationships/slide" Target="slide272.xml"/><Relationship Id="rId38" Type="http://schemas.openxmlformats.org/officeDocument/2006/relationships/slide" Target="slide299.xml"/><Relationship Id="rId2" Type="http://schemas.openxmlformats.org/officeDocument/2006/relationships/notesSlide" Target="../notesSlides/notesSlide2.xml"/><Relationship Id="rId16" Type="http://schemas.openxmlformats.org/officeDocument/2006/relationships/slide" Target="slide144.xml"/><Relationship Id="rId20" Type="http://schemas.openxmlformats.org/officeDocument/2006/relationships/slide" Target="slide158.xml"/><Relationship Id="rId29" Type="http://schemas.openxmlformats.org/officeDocument/2006/relationships/slide" Target="slide23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slide" Target="slide87.xml"/><Relationship Id="rId24" Type="http://schemas.openxmlformats.org/officeDocument/2006/relationships/slide" Target="slide188.xml"/><Relationship Id="rId32" Type="http://schemas.openxmlformats.org/officeDocument/2006/relationships/slide" Target="slide269.xml"/><Relationship Id="rId37" Type="http://schemas.openxmlformats.org/officeDocument/2006/relationships/slide" Target="slide294.xml"/><Relationship Id="rId5" Type="http://schemas.openxmlformats.org/officeDocument/2006/relationships/slide" Target="slide4.xml"/><Relationship Id="rId15" Type="http://schemas.openxmlformats.org/officeDocument/2006/relationships/slide" Target="slide138.xml"/><Relationship Id="rId23" Type="http://schemas.openxmlformats.org/officeDocument/2006/relationships/slide" Target="slide181.xml"/><Relationship Id="rId28" Type="http://schemas.openxmlformats.org/officeDocument/2006/relationships/slide" Target="slide225.xml"/><Relationship Id="rId36" Type="http://schemas.openxmlformats.org/officeDocument/2006/relationships/slide" Target="slide287.xml"/><Relationship Id="rId10" Type="http://schemas.openxmlformats.org/officeDocument/2006/relationships/slide" Target="slide53.xml"/><Relationship Id="rId19" Type="http://schemas.openxmlformats.org/officeDocument/2006/relationships/slide" Target="slide154.xml"/><Relationship Id="rId31" Type="http://schemas.openxmlformats.org/officeDocument/2006/relationships/slide" Target="slide242.xml"/><Relationship Id="rId4" Type="http://schemas.openxmlformats.org/officeDocument/2006/relationships/image" Target="../media/image8.png"/><Relationship Id="rId9" Type="http://schemas.openxmlformats.org/officeDocument/2006/relationships/slide" Target="slide49.xml"/><Relationship Id="rId14" Type="http://schemas.openxmlformats.org/officeDocument/2006/relationships/slide" Target="slide132.xml"/><Relationship Id="rId22" Type="http://schemas.openxmlformats.org/officeDocument/2006/relationships/slide" Target="slide175.xml"/><Relationship Id="rId27" Type="http://schemas.openxmlformats.org/officeDocument/2006/relationships/slide" Target="slide215.xml"/><Relationship Id="rId30" Type="http://schemas.openxmlformats.org/officeDocument/2006/relationships/slide" Target="slide236.xml"/><Relationship Id="rId35" Type="http://schemas.openxmlformats.org/officeDocument/2006/relationships/slide" Target="slide282.xml"/><Relationship Id="rId8" Type="http://schemas.openxmlformats.org/officeDocument/2006/relationships/slide" Target="slide19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0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99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0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00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0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01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23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أشد الفاقة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عدم العقل.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72314"/>
            <a:ext cx="2598420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000" dirty="0">
                <a:cs typeface="DecoType Thuluth" panose="02010000000000000000" pitchFamily="2" charset="-78"/>
              </a:rPr>
              <a:t>العقل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أحكم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لقمان.</a:t>
            </a:r>
          </a:p>
        </p:txBody>
      </p:sp>
    </p:spTree>
    <p:extLst>
      <p:ext uri="{BB962C8B-B14F-4D97-AF65-F5344CB8AC3E}">
        <p14:creationId xmlns:p14="http://schemas.microsoft.com/office/powerpoint/2010/main" val="2935943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المرء على دين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خليله.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الصداقة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رب أخ لك لم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تلده أمك.</a:t>
            </a:r>
          </a:p>
        </p:txBody>
      </p:sp>
    </p:spTree>
    <p:extLst>
      <p:ext uri="{BB962C8B-B14F-4D97-AF65-F5344CB8AC3E}">
        <p14:creationId xmlns:p14="http://schemas.microsoft.com/office/powerpoint/2010/main" val="602589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2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خير الأشياء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جديدها وخير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الأخوان قديمهم.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الصداقة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4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خير الأخوان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نسي ذنبك فلم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يقرعك به.</a:t>
            </a:r>
          </a:p>
        </p:txBody>
      </p:sp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B40CD707-4CE5-42B0-89B8-E2504AE0611C}"/>
              </a:ext>
            </a:extLst>
          </p:cNvPr>
          <p:cNvSpPr/>
          <p:nvPr/>
        </p:nvSpPr>
        <p:spPr>
          <a:xfrm>
            <a:off x="4536440" y="6598920"/>
            <a:ext cx="3119120" cy="25908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AF8045"/>
              </a:gs>
              <a:gs pos="50000">
                <a:srgbClr val="E4BE80"/>
              </a:gs>
              <a:gs pos="100000">
                <a:srgbClr val="AF8045"/>
              </a:gs>
            </a:gsLst>
            <a:lin ang="10800000" scaled="1"/>
            <a:tileRect/>
          </a:gradFill>
          <a:ln>
            <a:solidFill>
              <a:srgbClr val="D1A76E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900" dirty="0">
                <a:solidFill>
                  <a:sysClr val="windowText" lastClr="00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نهاية القسم. اضغط أيقونة الفهرس للرجوع لفهرس المواضيع.</a:t>
            </a:r>
          </a:p>
        </p:txBody>
      </p:sp>
    </p:spTree>
    <p:extLst>
      <p:ext uri="{BB962C8B-B14F-4D97-AF65-F5344CB8AC3E}">
        <p14:creationId xmlns:p14="http://schemas.microsoft.com/office/powerpoint/2010/main" val="21479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 advClick="0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أبصر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زرقاء اليمامة.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5409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الوصف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4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الماء أهون موجود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وأعز مفقود.</a:t>
            </a:r>
          </a:p>
        </p:txBody>
      </p:sp>
    </p:spTree>
    <p:extLst>
      <p:ext uri="{BB962C8B-B14F-4D97-AF65-F5344CB8AC3E}">
        <p14:creationId xmlns:p14="http://schemas.microsoft.com/office/powerpoint/2010/main" val="15410104"/>
      </p:ext>
    </p:extLst>
  </p:cSld>
  <p:clrMapOvr>
    <a:masterClrMapping/>
  </p:clrMapOvr>
  <p:transition spd="slow">
    <p:fade thruBlk="1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أحزن من الخنساء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على صخر.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5409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الوصف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كل فتاة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بأبيها معجبة.</a:t>
            </a:r>
          </a:p>
        </p:txBody>
      </p:sp>
    </p:spTree>
    <p:extLst>
      <p:ext uri="{BB962C8B-B14F-4D97-AF65-F5344CB8AC3E}">
        <p14:creationId xmlns:p14="http://schemas.microsoft.com/office/powerpoint/2010/main" val="1774517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أبطأ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سلحفاة.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5409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الوصف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أتبع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الظل.</a:t>
            </a:r>
          </a:p>
        </p:txBody>
      </p:sp>
    </p:spTree>
    <p:extLst>
      <p:ext uri="{BB962C8B-B14F-4D97-AF65-F5344CB8AC3E}">
        <p14:creationId xmlns:p14="http://schemas.microsoft.com/office/powerpoint/2010/main" val="158749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أكسب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نمل.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5409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الوصف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البُعد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جفاء.</a:t>
            </a:r>
          </a:p>
        </p:txBody>
      </p:sp>
    </p:spTree>
    <p:extLst>
      <p:ext uri="{BB962C8B-B14F-4D97-AF65-F5344CB8AC3E}">
        <p14:creationId xmlns:p14="http://schemas.microsoft.com/office/powerpoint/2010/main" val="3922068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أكل عليه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الدهر وشرب.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5409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الوصف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أوهن من بيت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العنكبوت.</a:t>
            </a:r>
          </a:p>
        </p:txBody>
      </p:sp>
    </p:spTree>
    <p:extLst>
      <p:ext uri="{BB962C8B-B14F-4D97-AF65-F5344CB8AC3E}">
        <p14:creationId xmlns:p14="http://schemas.microsoft.com/office/powerpoint/2010/main" val="1906026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الدار الضيقة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العمى الأصغر.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5409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الوصف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أرخص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التمر في البصرة.</a:t>
            </a:r>
          </a:p>
        </p:txBody>
      </p:sp>
    </p:spTree>
    <p:extLst>
      <p:ext uri="{BB962C8B-B14F-4D97-AF65-F5344CB8AC3E}">
        <p14:creationId xmlns:p14="http://schemas.microsoft.com/office/powerpoint/2010/main" val="2606055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كأنه عَلَم في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رأسه نار.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5409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الوصف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أحَرّ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الجمر.</a:t>
            </a:r>
          </a:p>
        </p:txBody>
      </p:sp>
    </p:spTree>
    <p:extLst>
      <p:ext uri="{BB962C8B-B14F-4D97-AF65-F5344CB8AC3E}">
        <p14:creationId xmlns:p14="http://schemas.microsoft.com/office/powerpoint/2010/main" val="3512924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أحرص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نملة.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5409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الوصف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ضاقت عليه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الأرض برحابها.</a:t>
            </a:r>
          </a:p>
        </p:txBody>
      </p:sp>
    </p:spTree>
    <p:extLst>
      <p:ext uri="{BB962C8B-B14F-4D97-AF65-F5344CB8AC3E}">
        <p14:creationId xmlns:p14="http://schemas.microsoft.com/office/powerpoint/2010/main" val="3241088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الحِلم أجَلُّ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العقل.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72314"/>
            <a:ext cx="2598420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000" dirty="0">
                <a:cs typeface="DecoType Thuluth" panose="02010000000000000000" pitchFamily="2" charset="-78"/>
              </a:rPr>
              <a:t>العقل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3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غلبه الهوى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فليس لعقله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سُلطان.</a:t>
            </a:r>
          </a:p>
        </p:txBody>
      </p:sp>
    </p:spTree>
    <p:extLst>
      <p:ext uri="{BB962C8B-B14F-4D97-AF65-F5344CB8AC3E}">
        <p14:creationId xmlns:p14="http://schemas.microsoft.com/office/powerpoint/2010/main" val="1187163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أثقل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جبل.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5409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الوصف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أحرس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كلب.</a:t>
            </a:r>
          </a:p>
        </p:txBody>
      </p:sp>
    </p:spTree>
    <p:extLst>
      <p:ext uri="{BB962C8B-B14F-4D97-AF65-F5344CB8AC3E}">
        <p14:creationId xmlns:p14="http://schemas.microsoft.com/office/powerpoint/2010/main" val="509610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أشأم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البسوس.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5409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الوصف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أبطأ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غراب نوح.</a:t>
            </a:r>
          </a:p>
        </p:txBody>
      </p:sp>
    </p:spTree>
    <p:extLst>
      <p:ext uri="{BB962C8B-B14F-4D97-AF65-F5344CB8AC3E}">
        <p14:creationId xmlns:p14="http://schemas.microsoft.com/office/powerpoint/2010/main" val="1324385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أفسد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السوس.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5409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الوصف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أجود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حاتم.</a:t>
            </a:r>
          </a:p>
        </p:txBody>
      </p:sp>
    </p:spTree>
    <p:extLst>
      <p:ext uri="{BB962C8B-B14F-4D97-AF65-F5344CB8AC3E}">
        <p14:creationId xmlns:p14="http://schemas.microsoft.com/office/powerpoint/2010/main" val="1401190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أطمع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أشعب.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5409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الوصف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أصفى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الدمعة.</a:t>
            </a:r>
          </a:p>
        </p:txBody>
      </p:sp>
    </p:spTree>
    <p:extLst>
      <p:ext uri="{BB962C8B-B14F-4D97-AF65-F5344CB8AC3E}">
        <p14:creationId xmlns:p14="http://schemas.microsoft.com/office/powerpoint/2010/main" val="775443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أسرع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الريح.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5409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الوصف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أدنى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حبل الوريد.</a:t>
            </a:r>
          </a:p>
        </p:txBody>
      </p:sp>
    </p:spTree>
    <p:extLst>
      <p:ext uri="{BB962C8B-B14F-4D97-AF65-F5344CB8AC3E}">
        <p14:creationId xmlns:p14="http://schemas.microsoft.com/office/powerpoint/2010/main" val="2134833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أشهر من نار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على علم.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5409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الوصف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أمَرُّ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العلقم.</a:t>
            </a:r>
          </a:p>
        </p:txBody>
      </p:sp>
    </p:spTree>
    <p:extLst>
      <p:ext uri="{BB962C8B-B14F-4D97-AF65-F5344CB8AC3E}">
        <p14:creationId xmlns:p14="http://schemas.microsoft.com/office/powerpoint/2010/main" val="789294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241562"/>
            <a:ext cx="3094676" cy="30162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كريشة بمهب الريح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ساقطة لا تستقر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على حال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القلق.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5409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الوصف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إن الله جواد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يحب كل جواد.</a:t>
            </a:r>
          </a:p>
        </p:txBody>
      </p:sp>
    </p:spTree>
    <p:extLst>
      <p:ext uri="{BB962C8B-B14F-4D97-AF65-F5344CB8AC3E}">
        <p14:creationId xmlns:p14="http://schemas.microsoft.com/office/powerpoint/2010/main" val="3088406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أخْوَن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ذئب.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5409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الوصف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أظلم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أفعى.</a:t>
            </a:r>
          </a:p>
        </p:txBody>
      </p:sp>
    </p:spTree>
    <p:extLst>
      <p:ext uri="{BB962C8B-B14F-4D97-AF65-F5344CB8AC3E}">
        <p14:creationId xmlns:p14="http://schemas.microsoft.com/office/powerpoint/2010/main" val="3080067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الضرورات تُبيح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المحظورات.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5409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الوصف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أثبت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الوشم.</a:t>
            </a:r>
          </a:p>
        </p:txBody>
      </p:sp>
    </p:spTree>
    <p:extLst>
      <p:ext uri="{BB962C8B-B14F-4D97-AF65-F5344CB8AC3E}">
        <p14:creationId xmlns:p14="http://schemas.microsoft.com/office/powerpoint/2010/main" val="4212721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أحذر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غُراب.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5409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الوصف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أكذب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سَراب.</a:t>
            </a:r>
          </a:p>
        </p:txBody>
      </p:sp>
    </p:spTree>
    <p:extLst>
      <p:ext uri="{BB962C8B-B14F-4D97-AF65-F5344CB8AC3E}">
        <p14:creationId xmlns:p14="http://schemas.microsoft.com/office/powerpoint/2010/main" val="1573128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العقل صفاء النفس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والجهل كدرها.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72314"/>
            <a:ext cx="2598420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000" dirty="0">
                <a:cs typeface="DecoType Thuluth" panose="02010000000000000000" pitchFamily="2" charset="-78"/>
              </a:rPr>
              <a:t>العقل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3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العاقل من عَقَل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لسانه والجاهل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جَهِل قدره.</a:t>
            </a:r>
          </a:p>
        </p:txBody>
      </p:sp>
    </p:spTree>
    <p:extLst>
      <p:ext uri="{BB962C8B-B14F-4D97-AF65-F5344CB8AC3E}">
        <p14:creationId xmlns:p14="http://schemas.microsoft.com/office/powerpoint/2010/main" val="3179237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بلغ السَّيْل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الزُّبى.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5409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الوصف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أشهر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الشمس.</a:t>
            </a:r>
          </a:p>
        </p:txBody>
      </p:sp>
    </p:spTree>
    <p:extLst>
      <p:ext uri="{BB962C8B-B14F-4D97-AF65-F5344CB8AC3E}">
        <p14:creationId xmlns:p14="http://schemas.microsoft.com/office/powerpoint/2010/main" val="3853583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أسرع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البرق.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5409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الوصف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أزهى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طاووس.</a:t>
            </a:r>
          </a:p>
        </p:txBody>
      </p:sp>
    </p:spTree>
    <p:extLst>
      <p:ext uri="{BB962C8B-B14F-4D97-AF65-F5344CB8AC3E}">
        <p14:creationId xmlns:p14="http://schemas.microsoft.com/office/powerpoint/2010/main" val="3774531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241562"/>
            <a:ext cx="3094676" cy="30162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المتكبر كالواقف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على الجبل يَرى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الناس صِغارًا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ويروه صغيرًا.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5409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الوصف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أطْوَع من رداء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وأذل من حذاء.</a:t>
            </a:r>
          </a:p>
        </p:txBody>
      </p:sp>
    </p:spTree>
    <p:extLst>
      <p:ext uri="{BB962C8B-B14F-4D97-AF65-F5344CB8AC3E}">
        <p14:creationId xmlns:p14="http://schemas.microsoft.com/office/powerpoint/2010/main" val="3102522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أَحَل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لبن الأم.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5409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الوصف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أجبن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نعامة.</a:t>
            </a:r>
          </a:p>
        </p:txBody>
      </p:sp>
    </p:spTree>
    <p:extLst>
      <p:ext uri="{BB962C8B-B14F-4D97-AF65-F5344CB8AC3E}">
        <p14:creationId xmlns:p14="http://schemas.microsoft.com/office/powerpoint/2010/main" val="1812909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أقرب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اللسان للأسنان.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5409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الوصف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أبعد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الثُّريا.</a:t>
            </a:r>
          </a:p>
        </p:txBody>
      </p:sp>
    </p:spTree>
    <p:extLst>
      <p:ext uri="{BB962C8B-B14F-4D97-AF65-F5344CB8AC3E}">
        <p14:creationId xmlns:p14="http://schemas.microsoft.com/office/powerpoint/2010/main" val="2175022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ضَرَبَ أخماسًا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بأسداس.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5409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الوصف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5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فلان دُرَّة التاج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وواسطة العِقْد.</a:t>
            </a:r>
          </a:p>
        </p:txBody>
      </p:sp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B40CD707-4CE5-42B0-89B8-E2504AE0611C}"/>
              </a:ext>
            </a:extLst>
          </p:cNvPr>
          <p:cNvSpPr/>
          <p:nvPr/>
        </p:nvSpPr>
        <p:spPr>
          <a:xfrm>
            <a:off x="4536440" y="6598920"/>
            <a:ext cx="3119120" cy="25908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AF8045"/>
              </a:gs>
              <a:gs pos="50000">
                <a:srgbClr val="E4BE80"/>
              </a:gs>
              <a:gs pos="100000">
                <a:srgbClr val="AF8045"/>
              </a:gs>
            </a:gsLst>
            <a:lin ang="10800000" scaled="1"/>
            <a:tileRect/>
          </a:gradFill>
          <a:ln>
            <a:solidFill>
              <a:srgbClr val="D1A76E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900" dirty="0">
                <a:solidFill>
                  <a:sysClr val="windowText" lastClr="00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نهاية القسم. اضغط أيقونة الفهرس للرجوع لفهرس المواضيع.</a:t>
            </a:r>
          </a:p>
        </p:txBody>
      </p:sp>
    </p:spTree>
    <p:extLst>
      <p:ext uri="{BB962C8B-B14F-4D97-AF65-F5344CB8AC3E}">
        <p14:creationId xmlns:p14="http://schemas.microsoft.com/office/powerpoint/2010/main" val="2743489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 advClick="0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أعدل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ميزان.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0526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المدح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4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صدور الأحرار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قبور الأسرار.</a:t>
            </a:r>
          </a:p>
        </p:txBody>
      </p:sp>
    </p:spTree>
    <p:extLst>
      <p:ext uri="{BB962C8B-B14F-4D97-AF65-F5344CB8AC3E}">
        <p14:creationId xmlns:p14="http://schemas.microsoft.com/office/powerpoint/2010/main" val="4182019423"/>
      </p:ext>
    </p:extLst>
  </p:cSld>
  <p:clrMapOvr>
    <a:masterClrMapping/>
  </p:clrMapOvr>
  <p:transition spd="slow">
    <p:fade thruBlk="1"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هما كَفَرسَي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رِهان.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0526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المدح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أبلغ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قس بن ساعدة.</a:t>
            </a:r>
          </a:p>
        </p:txBody>
      </p:sp>
    </p:spTree>
    <p:extLst>
      <p:ext uri="{BB962C8B-B14F-4D97-AF65-F5344CB8AC3E}">
        <p14:creationId xmlns:p14="http://schemas.microsoft.com/office/powerpoint/2010/main" val="3059363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يد الحر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ميزان.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0526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المدح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أجود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حاتم.</a:t>
            </a:r>
          </a:p>
        </p:txBody>
      </p:sp>
    </p:spTree>
    <p:extLst>
      <p:ext uri="{BB962C8B-B14F-4D97-AF65-F5344CB8AC3E}">
        <p14:creationId xmlns:p14="http://schemas.microsoft.com/office/powerpoint/2010/main" val="3854783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إن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البيان لسحرا.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0526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المدح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يُشق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له غُبار.</a:t>
            </a:r>
          </a:p>
        </p:txBody>
      </p:sp>
    </p:spTree>
    <p:extLst>
      <p:ext uri="{BB962C8B-B14F-4D97-AF65-F5344CB8AC3E}">
        <p14:creationId xmlns:p14="http://schemas.microsoft.com/office/powerpoint/2010/main" val="2317019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2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العاقل لا يستقبل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النعمة ببطر ولا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يودِّعها بجزع.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72314"/>
            <a:ext cx="2598420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000" dirty="0">
                <a:cs typeface="DecoType Thuluth" panose="02010000000000000000" pitchFamily="2" charset="-78"/>
              </a:rPr>
              <a:t>العقل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3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العقل صدق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الحُكْم على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الأمور.</a:t>
            </a:r>
          </a:p>
        </p:txBody>
      </p:sp>
      <p:sp>
        <p:nvSpPr>
          <p:cNvPr id="2" name="مستطيل: زوايا علوية مستديرة 1">
            <a:extLst>
              <a:ext uri="{FF2B5EF4-FFF2-40B4-BE49-F238E27FC236}">
                <a16:creationId xmlns:a16="http://schemas.microsoft.com/office/drawing/2014/main" id="{DCC1FB48-D265-48EB-B67A-06529B97D93F}"/>
              </a:ext>
            </a:extLst>
          </p:cNvPr>
          <p:cNvSpPr/>
          <p:nvPr/>
        </p:nvSpPr>
        <p:spPr>
          <a:xfrm>
            <a:off x="4536440" y="6598920"/>
            <a:ext cx="3119120" cy="25908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AF8045"/>
              </a:gs>
              <a:gs pos="50000">
                <a:srgbClr val="E4BE80"/>
              </a:gs>
              <a:gs pos="100000">
                <a:srgbClr val="AF8045"/>
              </a:gs>
            </a:gsLst>
            <a:lin ang="10800000" scaled="1"/>
            <a:tileRect/>
          </a:gradFill>
          <a:ln>
            <a:solidFill>
              <a:srgbClr val="D1A76E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900" dirty="0">
                <a:solidFill>
                  <a:sysClr val="windowText" lastClr="00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نهاية القسم. اضغط أيقونة الفهرس للرجوع لفهرس المواضيع.</a:t>
            </a:r>
          </a:p>
        </p:txBody>
      </p:sp>
    </p:spTree>
    <p:extLst>
      <p:ext uri="{BB962C8B-B14F-4D97-AF65-F5344CB8AC3E}">
        <p14:creationId xmlns:p14="http://schemas.microsoft.com/office/powerpoint/2010/main" val="602343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 advClick="0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أحكم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لقمان.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0526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المدح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3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لكل مقام مقال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ولكل زمان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رجال.</a:t>
            </a:r>
          </a:p>
        </p:txBody>
      </p:sp>
    </p:spTree>
    <p:extLst>
      <p:ext uri="{BB962C8B-B14F-4D97-AF65-F5344CB8AC3E}">
        <p14:creationId xmlns:p14="http://schemas.microsoft.com/office/powerpoint/2010/main" val="3817953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للشدائد تُدَّخَر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الرجال.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0526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المدح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5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أنجز حُر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ما وعد.</a:t>
            </a:r>
          </a:p>
        </p:txBody>
      </p:sp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B40CD707-4CE5-42B0-89B8-E2504AE0611C}"/>
              </a:ext>
            </a:extLst>
          </p:cNvPr>
          <p:cNvSpPr/>
          <p:nvPr/>
        </p:nvSpPr>
        <p:spPr>
          <a:xfrm>
            <a:off x="4536440" y="6598920"/>
            <a:ext cx="3119120" cy="25908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AF8045"/>
              </a:gs>
              <a:gs pos="50000">
                <a:srgbClr val="E4BE80"/>
              </a:gs>
              <a:gs pos="100000">
                <a:srgbClr val="AF8045"/>
              </a:gs>
            </a:gsLst>
            <a:lin ang="10800000" scaled="1"/>
            <a:tileRect/>
          </a:gradFill>
          <a:ln>
            <a:solidFill>
              <a:srgbClr val="D1A76E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900" dirty="0">
                <a:solidFill>
                  <a:sysClr val="windowText" lastClr="00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نهاية القسم. اضغط أيقونة الفهرس للرجوع لفهرس المواضيع.</a:t>
            </a:r>
          </a:p>
        </p:txBody>
      </p:sp>
    </p:spTree>
    <p:extLst>
      <p:ext uri="{BB962C8B-B14F-4D97-AF65-F5344CB8AC3E}">
        <p14:creationId xmlns:p14="http://schemas.microsoft.com/office/powerpoint/2010/main" val="3187898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 advClick="0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2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جعل نفسه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عظمًا أكلته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الكلاب.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0526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العزة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4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ذل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سيف له.</a:t>
            </a:r>
          </a:p>
        </p:txBody>
      </p:sp>
    </p:spTree>
    <p:extLst>
      <p:ext uri="{BB962C8B-B14F-4D97-AF65-F5344CB8AC3E}">
        <p14:creationId xmlns:p14="http://schemas.microsoft.com/office/powerpoint/2010/main" val="2350783329"/>
      </p:ext>
    </p:extLst>
  </p:cSld>
  <p:clrMapOvr>
    <a:masterClrMapping/>
  </p:clrMapOvr>
  <p:transition spd="slow">
    <p:fade thruBlk="1"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عش عزيزًا أو مت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وأنت كريم.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0526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العزة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4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سلاح الضعفاء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الشكوى.</a:t>
            </a:r>
          </a:p>
        </p:txBody>
      </p:sp>
    </p:spTree>
    <p:extLst>
      <p:ext uri="{BB962C8B-B14F-4D97-AF65-F5344CB8AC3E}">
        <p14:creationId xmlns:p14="http://schemas.microsoft.com/office/powerpoint/2010/main" val="710703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إن الذَّليل الذي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ليس له عَضُد.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0526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العزة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4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لم يكن ذئباً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أكلته الذئاب.</a:t>
            </a:r>
          </a:p>
        </p:txBody>
      </p:sp>
    </p:spTree>
    <p:extLst>
      <p:ext uri="{BB962C8B-B14F-4D97-AF65-F5344CB8AC3E}">
        <p14:creationId xmlns:p14="http://schemas.microsoft.com/office/powerpoint/2010/main" val="4038199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أكرم نفسك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عن كل دنيء.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0526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العزة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4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مَوْت في عِز خير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حياة في ذُل.</a:t>
            </a:r>
          </a:p>
        </p:txBody>
      </p:sp>
    </p:spTree>
    <p:extLst>
      <p:ext uri="{BB962C8B-B14F-4D97-AF65-F5344CB8AC3E}">
        <p14:creationId xmlns:p14="http://schemas.microsoft.com/office/powerpoint/2010/main" val="3017770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بنفسي فخرت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بجدودي.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0526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العزة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241563"/>
            <a:ext cx="3182296" cy="30162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إذا غامرت في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شرف مروم فلا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تقنع بما دون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النجوم.</a:t>
            </a:r>
          </a:p>
        </p:txBody>
      </p:sp>
    </p:spTree>
    <p:extLst>
      <p:ext uri="{BB962C8B-B14F-4D97-AF65-F5344CB8AC3E}">
        <p14:creationId xmlns:p14="http://schemas.microsoft.com/office/powerpoint/2010/main" val="3559942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يَهِن يَسْهُل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الهوان عليه.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0526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العزة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5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إن الله يحب معالي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الأمور ويبغض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سفافها.</a:t>
            </a:r>
          </a:p>
        </p:txBody>
      </p:sp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B40CD707-4CE5-42B0-89B8-E2504AE0611C}"/>
              </a:ext>
            </a:extLst>
          </p:cNvPr>
          <p:cNvSpPr/>
          <p:nvPr/>
        </p:nvSpPr>
        <p:spPr>
          <a:xfrm>
            <a:off x="4536440" y="6598920"/>
            <a:ext cx="3119120" cy="25908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AF8045"/>
              </a:gs>
              <a:gs pos="50000">
                <a:srgbClr val="E4BE80"/>
              </a:gs>
              <a:gs pos="100000">
                <a:srgbClr val="AF8045"/>
              </a:gs>
            </a:gsLst>
            <a:lin ang="10800000" scaled="1"/>
            <a:tileRect/>
          </a:gradFill>
          <a:ln>
            <a:solidFill>
              <a:srgbClr val="D1A76E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900" dirty="0">
                <a:solidFill>
                  <a:sysClr val="windowText" lastClr="00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نهاية القسم. اضغط أيقونة الفهرس للرجوع لفهرس المواضيع.</a:t>
            </a:r>
          </a:p>
        </p:txBody>
      </p:sp>
    </p:spTree>
    <p:extLst>
      <p:ext uri="{BB962C8B-B14F-4D97-AF65-F5344CB8AC3E}">
        <p14:creationId xmlns:p14="http://schemas.microsoft.com/office/powerpoint/2010/main" val="2301197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 advClick="0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241562"/>
            <a:ext cx="3094676" cy="30162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وكل شجاعة في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المرء تغني ولا مثل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الشجاعة في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الحكيم.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الشجاعة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4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الفَرَس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الفارس.</a:t>
            </a:r>
          </a:p>
        </p:txBody>
      </p:sp>
    </p:spTree>
    <p:extLst>
      <p:ext uri="{BB962C8B-B14F-4D97-AF65-F5344CB8AC3E}">
        <p14:creationId xmlns:p14="http://schemas.microsoft.com/office/powerpoint/2010/main" val="4254595549"/>
      </p:ext>
    </p:extLst>
  </p:cSld>
  <p:clrMapOvr>
    <a:masterClrMapping/>
  </p:clrMapOvr>
  <p:transition spd="slow">
    <p:fade thruBlk="1"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هما كَفَرسَي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رِهان.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الشجاعة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4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الرأي قبل شجاعة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الشجعان.</a:t>
            </a:r>
          </a:p>
        </p:txBody>
      </p:sp>
    </p:spTree>
    <p:extLst>
      <p:ext uri="{BB962C8B-B14F-4D97-AF65-F5344CB8AC3E}">
        <p14:creationId xmlns:p14="http://schemas.microsoft.com/office/powerpoint/2010/main" val="4204052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العِلم أشهر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الأحساب.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26594"/>
            <a:ext cx="2598420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000" dirty="0">
                <a:cs typeface="DecoType Thuluth" panose="02010000000000000000" pitchFamily="2" charset="-78"/>
              </a:rPr>
              <a:t>العلم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العِلم كالسراج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مرَّ به اقتبس منه.</a:t>
            </a:r>
          </a:p>
        </p:txBody>
      </p:sp>
    </p:spTree>
    <p:extLst>
      <p:ext uri="{BB962C8B-B14F-4D97-AF65-F5344CB8AC3E}">
        <p14:creationId xmlns:p14="http://schemas.microsoft.com/office/powerpoint/2010/main" val="2642113077"/>
      </p:ext>
    </p:extLst>
  </p:cSld>
  <p:clrMapOvr>
    <a:masterClrMapping/>
  </p:clrMapOvr>
  <p:transition spd="slow">
    <p:fade thruBlk="1"/>
  </p:transition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2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لم يركب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الأهوال لم ينل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المطالب.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الشجاعة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4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يُشق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له غبار.</a:t>
            </a:r>
          </a:p>
        </p:txBody>
      </p:sp>
    </p:spTree>
    <p:extLst>
      <p:ext uri="{BB962C8B-B14F-4D97-AF65-F5344CB8AC3E}">
        <p14:creationId xmlns:p14="http://schemas.microsoft.com/office/powerpoint/2010/main" val="2842533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وتصغر في عين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العظيم العظائم.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الشجاعة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4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القَصَّاب لا تهولُه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كثرة العنز.</a:t>
            </a:r>
          </a:p>
        </p:txBody>
      </p:sp>
    </p:spTree>
    <p:extLst>
      <p:ext uri="{BB962C8B-B14F-4D97-AF65-F5344CB8AC3E}">
        <p14:creationId xmlns:p14="http://schemas.microsoft.com/office/powerpoint/2010/main" val="348918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2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تعرض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للمصاعب ثبت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للمصائب.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الشجاعة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4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للشدائد تُدَّخَر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الرجال.</a:t>
            </a:r>
          </a:p>
        </p:txBody>
      </p:sp>
    </p:spTree>
    <p:extLst>
      <p:ext uri="{BB962C8B-B14F-4D97-AF65-F5344CB8AC3E}">
        <p14:creationId xmlns:p14="http://schemas.microsoft.com/office/powerpoint/2010/main" val="622062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241561"/>
            <a:ext cx="3094676" cy="30162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وإذا ما خَلا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الجبان  بأرض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طلب الطعن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وحده والنزالا.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الشجاعة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السيف أصدق أنباء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الكتب.</a:t>
            </a:r>
          </a:p>
        </p:txBody>
      </p:sp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B40CD707-4CE5-42B0-89B8-E2504AE0611C}"/>
              </a:ext>
            </a:extLst>
          </p:cNvPr>
          <p:cNvSpPr/>
          <p:nvPr/>
        </p:nvSpPr>
        <p:spPr>
          <a:xfrm>
            <a:off x="4536440" y="6598920"/>
            <a:ext cx="3119120" cy="25908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AF8045"/>
              </a:gs>
              <a:gs pos="50000">
                <a:srgbClr val="E4BE80"/>
              </a:gs>
              <a:gs pos="100000">
                <a:srgbClr val="AF8045"/>
              </a:gs>
            </a:gsLst>
            <a:lin ang="10800000" scaled="1"/>
            <a:tileRect/>
          </a:gradFill>
          <a:ln>
            <a:solidFill>
              <a:srgbClr val="D1A76E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900" dirty="0">
                <a:solidFill>
                  <a:sysClr val="windowText" lastClr="00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نهاية القسم. اضغط أيقونة الفهرس للرجوع لفهرس المواضيع.</a:t>
            </a:r>
          </a:p>
        </p:txBody>
      </p:sp>
    </p:spTree>
    <p:extLst>
      <p:ext uri="{BB962C8B-B14F-4D97-AF65-F5344CB8AC3E}">
        <p14:creationId xmlns:p14="http://schemas.microsoft.com/office/powerpoint/2010/main" val="2178589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 advClick="0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3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تناسي المعروف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قلادة في جِيد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الجود.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الكرم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4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أجود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حاتم.</a:t>
            </a:r>
          </a:p>
        </p:txBody>
      </p:sp>
    </p:spTree>
    <p:extLst>
      <p:ext uri="{BB962C8B-B14F-4D97-AF65-F5344CB8AC3E}">
        <p14:creationId xmlns:p14="http://schemas.microsoft.com/office/powerpoint/2010/main" val="3457273873"/>
      </p:ext>
    </p:extLst>
  </p:cSld>
  <p:clrMapOvr>
    <a:masterClrMapping/>
  </p:clrMapOvr>
  <p:transition spd="slow">
    <p:fade thruBlk="1"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القِدْر الكبير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يتّسع للصغير.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الكرم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4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الكريم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أكرم الأحرار.</a:t>
            </a:r>
          </a:p>
        </p:txBody>
      </p:sp>
    </p:spTree>
    <p:extLst>
      <p:ext uri="{BB962C8B-B14F-4D97-AF65-F5344CB8AC3E}">
        <p14:creationId xmlns:p14="http://schemas.microsoft.com/office/powerpoint/2010/main" val="903769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بِشْر الكريم 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في وجهه يلوح.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الكرم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آفة الجود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الإسراف.</a:t>
            </a:r>
          </a:p>
        </p:txBody>
      </p:sp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B40CD707-4CE5-42B0-89B8-E2504AE0611C}"/>
              </a:ext>
            </a:extLst>
          </p:cNvPr>
          <p:cNvSpPr/>
          <p:nvPr/>
        </p:nvSpPr>
        <p:spPr>
          <a:xfrm>
            <a:off x="4536440" y="6598920"/>
            <a:ext cx="3119120" cy="25908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AF8045"/>
              </a:gs>
              <a:gs pos="50000">
                <a:srgbClr val="E4BE80"/>
              </a:gs>
              <a:gs pos="100000">
                <a:srgbClr val="AF8045"/>
              </a:gs>
            </a:gsLst>
            <a:lin ang="10800000" scaled="1"/>
            <a:tileRect/>
          </a:gradFill>
          <a:ln>
            <a:solidFill>
              <a:srgbClr val="D1A76E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900" dirty="0">
                <a:solidFill>
                  <a:sysClr val="windowText" lastClr="00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نهاية القسم. اضغط أيقونة الفهرس للرجوع لفهرس المواضيع.</a:t>
            </a:r>
          </a:p>
        </p:txBody>
      </p:sp>
    </p:spTree>
    <p:extLst>
      <p:ext uri="{BB962C8B-B14F-4D97-AF65-F5344CB8AC3E}">
        <p14:creationId xmlns:p14="http://schemas.microsoft.com/office/powerpoint/2010/main" val="1197172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 advClick="0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4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صدقت لهجته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ظهرت حجته.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الصدق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4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ما كُل من قال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 قولاً وفّى.</a:t>
            </a:r>
          </a:p>
        </p:txBody>
      </p:sp>
    </p:spTree>
    <p:extLst>
      <p:ext uri="{BB962C8B-B14F-4D97-AF65-F5344CB8AC3E}">
        <p14:creationId xmlns:p14="http://schemas.microsoft.com/office/powerpoint/2010/main" val="3267313930"/>
      </p:ext>
    </p:extLst>
  </p:cSld>
  <p:clrMapOvr>
    <a:masterClrMapping/>
  </p:clrMapOvr>
  <p:transition spd="slow">
    <p:fade thruBlk="1"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الكذب داء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والصدق دواء.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الصدق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4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لو كان الكذب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يُنجي فالصدق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أنجى.</a:t>
            </a:r>
          </a:p>
        </p:txBody>
      </p:sp>
    </p:spTree>
    <p:extLst>
      <p:ext uri="{BB962C8B-B14F-4D97-AF65-F5344CB8AC3E}">
        <p14:creationId xmlns:p14="http://schemas.microsoft.com/office/powerpoint/2010/main" val="1212234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الصدق دليل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التقوى.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الصدق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5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تمام الصدق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الإخبار بما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تحتمله العقول.</a:t>
            </a:r>
          </a:p>
        </p:txBody>
      </p:sp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B40CD707-4CE5-42B0-89B8-E2504AE0611C}"/>
              </a:ext>
            </a:extLst>
          </p:cNvPr>
          <p:cNvSpPr/>
          <p:nvPr/>
        </p:nvSpPr>
        <p:spPr>
          <a:xfrm>
            <a:off x="4536440" y="6598920"/>
            <a:ext cx="3119120" cy="25908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AF8045"/>
              </a:gs>
              <a:gs pos="50000">
                <a:srgbClr val="E4BE80"/>
              </a:gs>
              <a:gs pos="100000">
                <a:srgbClr val="AF8045"/>
              </a:gs>
            </a:gsLst>
            <a:lin ang="10800000" scaled="1"/>
            <a:tileRect/>
          </a:gradFill>
          <a:ln>
            <a:solidFill>
              <a:srgbClr val="D1A76E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900" dirty="0">
                <a:solidFill>
                  <a:sysClr val="windowText" lastClr="00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نهاية القسم. اضغط أيقونة الفهرس للرجوع لفهرس المواضيع.</a:t>
            </a:r>
          </a:p>
        </p:txBody>
      </p:sp>
    </p:spTree>
    <p:extLst>
      <p:ext uri="{BB962C8B-B14F-4D97-AF65-F5344CB8AC3E}">
        <p14:creationId xmlns:p14="http://schemas.microsoft.com/office/powerpoint/2010/main" val="3794714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 advClick="0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الجهل شر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الأصحاب.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26594"/>
            <a:ext cx="2598420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000" dirty="0">
                <a:cs typeface="DecoType Thuluth" panose="02010000000000000000" pitchFamily="2" charset="-78"/>
              </a:rPr>
              <a:t>العلم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3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حسن طلب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الحاجة نصف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العِلم.</a:t>
            </a:r>
          </a:p>
        </p:txBody>
      </p:sp>
    </p:spTree>
    <p:extLst>
      <p:ext uri="{BB962C8B-B14F-4D97-AF65-F5344CB8AC3E}">
        <p14:creationId xmlns:p14="http://schemas.microsoft.com/office/powerpoint/2010/main" val="863159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4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قليل في الجيب خير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كثير في الغيب.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القناعة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4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عصفور في اليد خير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عشرة على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الشجرة.</a:t>
            </a:r>
          </a:p>
        </p:txBody>
      </p:sp>
    </p:spTree>
    <p:extLst>
      <p:ext uri="{BB962C8B-B14F-4D97-AF65-F5344CB8AC3E}">
        <p14:creationId xmlns:p14="http://schemas.microsoft.com/office/powerpoint/2010/main" val="1351473144"/>
      </p:ext>
    </p:extLst>
  </p:cSld>
  <p:clrMapOvr>
    <a:masterClrMapping/>
  </p:clrMapOvr>
  <p:transition spd="slow">
    <p:fade thruBlk="1"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النعمة عروس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مهرها الشكر.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القناعة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5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لم يقنع باليسير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لم يكتف بالكثير.</a:t>
            </a:r>
          </a:p>
        </p:txBody>
      </p:sp>
    </p:spTree>
    <p:extLst>
      <p:ext uri="{BB962C8B-B14F-4D97-AF65-F5344CB8AC3E}">
        <p14:creationId xmlns:p14="http://schemas.microsoft.com/office/powerpoint/2010/main" val="2528668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مصارع الرّجال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تحت بروق الطمع.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القناعة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4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أخرج الطمع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قلبك تحل القيد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رجلك.</a:t>
            </a:r>
          </a:p>
        </p:txBody>
      </p:sp>
    </p:spTree>
    <p:extLst>
      <p:ext uri="{BB962C8B-B14F-4D97-AF65-F5344CB8AC3E}">
        <p14:creationId xmlns:p14="http://schemas.microsoft.com/office/powerpoint/2010/main" val="700634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قليل دائم خير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كثير منقطع.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القناعة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703229"/>
            <a:ext cx="3182296" cy="209288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أعرف الناس بالله أرضاهم بما قسم 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الله له.</a:t>
            </a:r>
          </a:p>
        </p:txBody>
      </p:sp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B40CD707-4CE5-42B0-89B8-E2504AE0611C}"/>
              </a:ext>
            </a:extLst>
          </p:cNvPr>
          <p:cNvSpPr/>
          <p:nvPr/>
        </p:nvSpPr>
        <p:spPr>
          <a:xfrm>
            <a:off x="4536440" y="6598920"/>
            <a:ext cx="3119120" cy="25908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AF8045"/>
              </a:gs>
              <a:gs pos="50000">
                <a:srgbClr val="E4BE80"/>
              </a:gs>
              <a:gs pos="100000">
                <a:srgbClr val="AF8045"/>
              </a:gs>
            </a:gsLst>
            <a:lin ang="10800000" scaled="1"/>
            <a:tileRect/>
          </a:gradFill>
          <a:ln>
            <a:solidFill>
              <a:srgbClr val="D1A76E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900" dirty="0">
                <a:solidFill>
                  <a:sysClr val="windowText" lastClr="00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نهاية القسم. اضغط أيقونة الفهرس للرجوع لفهرس المواضيع.</a:t>
            </a:r>
          </a:p>
        </p:txBody>
      </p:sp>
    </p:spTree>
    <p:extLst>
      <p:ext uri="{BB962C8B-B14F-4D97-AF65-F5344CB8AC3E}">
        <p14:creationId xmlns:p14="http://schemas.microsoft.com/office/powerpoint/2010/main" val="1402812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 advClick="0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4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سيد القوم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خادمهم.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التواضع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5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الإفراط في التواضع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يوجب الذِّلة.</a:t>
            </a:r>
          </a:p>
        </p:txBody>
      </p:sp>
    </p:spTree>
    <p:extLst>
      <p:ext uri="{BB962C8B-B14F-4D97-AF65-F5344CB8AC3E}">
        <p14:creationId xmlns:p14="http://schemas.microsoft.com/office/powerpoint/2010/main" val="2221730498"/>
      </p:ext>
    </p:extLst>
  </p:cSld>
  <p:clrMapOvr>
    <a:masterClrMapping/>
  </p:clrMapOvr>
  <p:transition spd="slow">
    <p:fade thruBlk="1"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التواضع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مصائد الشرف.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التواضع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5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التكبر على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التكبر تواضع.</a:t>
            </a:r>
          </a:p>
        </p:txBody>
      </p:sp>
    </p:spTree>
    <p:extLst>
      <p:ext uri="{BB962C8B-B14F-4D97-AF65-F5344CB8AC3E}">
        <p14:creationId xmlns:p14="http://schemas.microsoft.com/office/powerpoint/2010/main" val="2075703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تاج المروءة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التواضع.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التواضع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4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الشريف إذا تَقَوّى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تواضع والوضيع إذا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تَقَوّى تكبّر.</a:t>
            </a:r>
          </a:p>
        </p:txBody>
      </p:sp>
    </p:spTree>
    <p:extLst>
      <p:ext uri="{BB962C8B-B14F-4D97-AF65-F5344CB8AC3E}">
        <p14:creationId xmlns:p14="http://schemas.microsoft.com/office/powerpoint/2010/main" val="1129710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تواضعك في شرفك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أحسن من شرفك.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التواضع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5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تواضع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لله رفعه.</a:t>
            </a:r>
          </a:p>
        </p:txBody>
      </p:sp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B40CD707-4CE5-42B0-89B8-E2504AE0611C}"/>
              </a:ext>
            </a:extLst>
          </p:cNvPr>
          <p:cNvSpPr/>
          <p:nvPr/>
        </p:nvSpPr>
        <p:spPr>
          <a:xfrm>
            <a:off x="4536440" y="6598920"/>
            <a:ext cx="3119120" cy="25908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AF8045"/>
              </a:gs>
              <a:gs pos="50000">
                <a:srgbClr val="E4BE80"/>
              </a:gs>
              <a:gs pos="100000">
                <a:srgbClr val="AF8045"/>
              </a:gs>
            </a:gsLst>
            <a:lin ang="10800000" scaled="1"/>
            <a:tileRect/>
          </a:gradFill>
          <a:ln>
            <a:solidFill>
              <a:srgbClr val="D1A76E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900" dirty="0">
                <a:solidFill>
                  <a:sysClr val="windowText" lastClr="00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نهاية القسم. اضغط أيقونة الفهرس للرجوع لفهرس المواضيع.</a:t>
            </a:r>
          </a:p>
        </p:txBody>
      </p:sp>
    </p:spTree>
    <p:extLst>
      <p:ext uri="{BB962C8B-B14F-4D97-AF65-F5344CB8AC3E}">
        <p14:creationId xmlns:p14="http://schemas.microsoft.com/office/powerpoint/2010/main" val="3722226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 advClick="0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4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قد أعذر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أنذر.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655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العدل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5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العدل أساس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الملك.</a:t>
            </a:r>
          </a:p>
        </p:txBody>
      </p:sp>
    </p:spTree>
    <p:extLst>
      <p:ext uri="{BB962C8B-B14F-4D97-AF65-F5344CB8AC3E}">
        <p14:creationId xmlns:p14="http://schemas.microsoft.com/office/powerpoint/2010/main" val="477339348"/>
      </p:ext>
    </p:extLst>
  </p:cSld>
  <p:clrMapOvr>
    <a:masterClrMapping/>
  </p:clrMapOvr>
  <p:transition spd="slow">
    <p:fade thruBlk="1"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هذه بتلك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والبادئ أظلم.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655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العدل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5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أعدل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ميزان.</a:t>
            </a:r>
          </a:p>
        </p:txBody>
      </p:sp>
    </p:spTree>
    <p:extLst>
      <p:ext uri="{BB962C8B-B14F-4D97-AF65-F5344CB8AC3E}">
        <p14:creationId xmlns:p14="http://schemas.microsoft.com/office/powerpoint/2010/main" val="1428579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آفة العِلم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النسيان.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26594"/>
            <a:ext cx="2598420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000" dirty="0">
                <a:cs typeface="DecoType Thuluth" panose="02010000000000000000" pitchFamily="2" charset="-78"/>
              </a:rPr>
              <a:t>العلم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العُلماء ورثة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الأنبياء.</a:t>
            </a:r>
          </a:p>
        </p:txBody>
      </p:sp>
    </p:spTree>
    <p:extLst>
      <p:ext uri="{BB962C8B-B14F-4D97-AF65-F5344CB8AC3E}">
        <p14:creationId xmlns:p14="http://schemas.microsoft.com/office/powerpoint/2010/main" val="1927101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العتاب قبل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العقاب.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655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العدل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5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على الباغي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تدور الدوائر.</a:t>
            </a:r>
          </a:p>
        </p:txBody>
      </p:sp>
    </p:spTree>
    <p:extLst>
      <p:ext uri="{BB962C8B-B14F-4D97-AF65-F5344CB8AC3E}">
        <p14:creationId xmlns:p14="http://schemas.microsoft.com/office/powerpoint/2010/main" val="1507460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الحق دولة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والباطل جولة.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655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العدل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5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العاقل لا يُبطل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 حقًا ولا يحق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باطلاً.</a:t>
            </a:r>
          </a:p>
        </p:txBody>
      </p:sp>
    </p:spTree>
    <p:extLst>
      <p:ext uri="{BB962C8B-B14F-4D97-AF65-F5344CB8AC3E}">
        <p14:creationId xmlns:p14="http://schemas.microsoft.com/office/powerpoint/2010/main" val="143160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2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الرجوع إلى الحق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خير من التمادي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بالباطل.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655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العدل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5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إذا حان القضاء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ضاق الفضاء.</a:t>
            </a:r>
          </a:p>
        </p:txBody>
      </p:sp>
    </p:spTree>
    <p:extLst>
      <p:ext uri="{BB962C8B-B14F-4D97-AF65-F5344CB8AC3E}">
        <p14:creationId xmlns:p14="http://schemas.microsoft.com/office/powerpoint/2010/main" val="3784324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كما تَدين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 تُدان.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655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العدل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5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صارع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الحق صرعه.</a:t>
            </a:r>
          </a:p>
        </p:txBody>
      </p:sp>
    </p:spTree>
    <p:extLst>
      <p:ext uri="{BB962C8B-B14F-4D97-AF65-F5344CB8AC3E}">
        <p14:creationId xmlns:p14="http://schemas.microsoft.com/office/powerpoint/2010/main" val="1630027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ساواك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بنفسه ما ظلمك.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655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العدل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5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الجزاء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جنس العمل.</a:t>
            </a:r>
          </a:p>
        </p:txBody>
      </p:sp>
    </p:spTree>
    <p:extLst>
      <p:ext uri="{BB962C8B-B14F-4D97-AF65-F5344CB8AC3E}">
        <p14:creationId xmlns:p14="http://schemas.microsoft.com/office/powerpoint/2010/main" val="4028614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العين بالعين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والسن بالسن.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655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العدل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5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حفر حفرة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لأخيه وقع فيها.</a:t>
            </a:r>
          </a:p>
        </p:txBody>
      </p:sp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B40CD707-4CE5-42B0-89B8-E2504AE0611C}"/>
              </a:ext>
            </a:extLst>
          </p:cNvPr>
          <p:cNvSpPr/>
          <p:nvPr/>
        </p:nvSpPr>
        <p:spPr>
          <a:xfrm>
            <a:off x="4536440" y="6598920"/>
            <a:ext cx="3119120" cy="25908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AF8045"/>
              </a:gs>
              <a:gs pos="50000">
                <a:srgbClr val="E4BE80"/>
              </a:gs>
              <a:gs pos="100000">
                <a:srgbClr val="AF8045"/>
              </a:gs>
            </a:gsLst>
            <a:lin ang="10800000" scaled="1"/>
            <a:tileRect/>
          </a:gradFill>
          <a:ln>
            <a:solidFill>
              <a:srgbClr val="D1A76E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900" dirty="0">
                <a:solidFill>
                  <a:sysClr val="windowText" lastClr="00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نهاية القسم. اضغط أيقونة الفهرس للرجوع لفهرس المواضيع.</a:t>
            </a:r>
          </a:p>
        </p:txBody>
      </p:sp>
    </p:spTree>
    <p:extLst>
      <p:ext uri="{BB962C8B-B14F-4D97-AF65-F5344CB8AC3E}">
        <p14:creationId xmlns:p14="http://schemas.microsoft.com/office/powerpoint/2010/main" val="3694570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 advClick="0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4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الحب مَطَبْ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والعاشق أعمى.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655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الحب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5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أحب شيء إلى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الإنسان ما مُنِع.</a:t>
            </a:r>
          </a:p>
        </p:txBody>
      </p:sp>
    </p:spTree>
    <p:extLst>
      <p:ext uri="{BB962C8B-B14F-4D97-AF65-F5344CB8AC3E}">
        <p14:creationId xmlns:p14="http://schemas.microsoft.com/office/powerpoint/2010/main" val="3724038755"/>
      </p:ext>
    </p:extLst>
  </p:cSld>
  <p:clrMapOvr>
    <a:masterClrMapping/>
  </p:clrMapOvr>
  <p:transition spd="slow">
    <p:fade thruBlk="1"/>
  </p:transition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1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ما خُلق الفِراق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إلا لتعذيب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العُشَّاق.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655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الحب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5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رُبَّ صَبابة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غُرِسَت من لحظة.</a:t>
            </a:r>
          </a:p>
        </p:txBody>
      </p:sp>
    </p:spTree>
    <p:extLst>
      <p:ext uri="{BB962C8B-B14F-4D97-AF65-F5344CB8AC3E}">
        <p14:creationId xmlns:p14="http://schemas.microsoft.com/office/powerpoint/2010/main" val="2538825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2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إذا مرضنا أتيناكم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نعودكم وتذنبون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فنأتيكم ونعتذر.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655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الحب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5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الغريب ليس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له حبيب.</a:t>
            </a:r>
          </a:p>
        </p:txBody>
      </p:sp>
    </p:spTree>
    <p:extLst>
      <p:ext uri="{BB962C8B-B14F-4D97-AF65-F5344CB8AC3E}">
        <p14:creationId xmlns:p14="http://schemas.microsoft.com/office/powerpoint/2010/main" val="2684538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يكن حبك كلفًا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ولا بغضك تلفًا.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655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الحب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5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أثقل من رقيب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بين محبين.</a:t>
            </a:r>
          </a:p>
        </p:txBody>
      </p:sp>
    </p:spTree>
    <p:extLst>
      <p:ext uri="{BB962C8B-B14F-4D97-AF65-F5344CB8AC3E}">
        <p14:creationId xmlns:p14="http://schemas.microsoft.com/office/powerpoint/2010/main" val="2997528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وخير جليس في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الزمان كتاب.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26594"/>
            <a:ext cx="2598420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000" dirty="0">
                <a:cs typeface="DecoType Thuluth" panose="02010000000000000000" pitchFamily="2" charset="-78"/>
              </a:rPr>
              <a:t>العلم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عِلم بلا عمل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 كشجر بلا ثمر.</a:t>
            </a:r>
          </a:p>
        </p:txBody>
      </p:sp>
    </p:spTree>
    <p:extLst>
      <p:ext uri="{BB962C8B-B14F-4D97-AF65-F5344CB8AC3E}">
        <p14:creationId xmlns:p14="http://schemas.microsoft.com/office/powerpoint/2010/main" val="358052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ليس في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الحب مشورة.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655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الحب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5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غضب العشاق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كمطر الصيف.</a:t>
            </a:r>
          </a:p>
        </p:txBody>
      </p:sp>
    </p:spTree>
    <p:extLst>
      <p:ext uri="{BB962C8B-B14F-4D97-AF65-F5344CB8AC3E}">
        <p14:creationId xmlns:p14="http://schemas.microsoft.com/office/powerpoint/2010/main" val="1178549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حبك للشيء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يعمي ويصم.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655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الحب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5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وكل مسافر يزداد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شوقًا إذا دنت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الديار من الديار.</a:t>
            </a:r>
          </a:p>
        </p:txBody>
      </p:sp>
    </p:spTree>
    <p:extLst>
      <p:ext uri="{BB962C8B-B14F-4D97-AF65-F5344CB8AC3E}">
        <p14:creationId xmlns:p14="http://schemas.microsoft.com/office/powerpoint/2010/main" val="4287502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المرء على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دين خليله.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655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الحب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241565"/>
            <a:ext cx="3182296" cy="30162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وقد فارق الناس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الأحبة قبلنا وأعيا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دواء الموت كل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طبيب.</a:t>
            </a:r>
          </a:p>
        </p:txBody>
      </p:sp>
    </p:spTree>
    <p:extLst>
      <p:ext uri="{BB962C8B-B14F-4D97-AF65-F5344CB8AC3E}">
        <p14:creationId xmlns:p14="http://schemas.microsoft.com/office/powerpoint/2010/main" val="430502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أَمَرُّ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فقد الأحبة.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655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الحب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5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أشد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فراق الأحبة.</a:t>
            </a:r>
          </a:p>
        </p:txBody>
      </p:sp>
    </p:spTree>
    <p:extLst>
      <p:ext uri="{BB962C8B-B14F-4D97-AF65-F5344CB8AC3E}">
        <p14:creationId xmlns:p14="http://schemas.microsoft.com/office/powerpoint/2010/main" val="1622875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المرء مع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أحب.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655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الحب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5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أحب شيئًا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أكثر من ذكره.</a:t>
            </a:r>
          </a:p>
        </p:txBody>
      </p:sp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B40CD707-4CE5-42B0-89B8-E2504AE0611C}"/>
              </a:ext>
            </a:extLst>
          </p:cNvPr>
          <p:cNvSpPr/>
          <p:nvPr/>
        </p:nvSpPr>
        <p:spPr>
          <a:xfrm>
            <a:off x="4536440" y="6598920"/>
            <a:ext cx="3119120" cy="25908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AF8045"/>
              </a:gs>
              <a:gs pos="50000">
                <a:srgbClr val="E4BE80"/>
              </a:gs>
              <a:gs pos="100000">
                <a:srgbClr val="AF8045"/>
              </a:gs>
            </a:gsLst>
            <a:lin ang="10800000" scaled="1"/>
            <a:tileRect/>
          </a:gradFill>
          <a:ln>
            <a:solidFill>
              <a:srgbClr val="D1A76E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900" dirty="0">
                <a:solidFill>
                  <a:sysClr val="windowText" lastClr="00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نهاية القسم. اضغط أيقونة الفهرس للرجوع لفهرس المواضيع.</a:t>
            </a:r>
          </a:p>
        </p:txBody>
      </p:sp>
    </p:spTree>
    <p:extLst>
      <p:ext uri="{BB962C8B-B14F-4D97-AF65-F5344CB8AC3E}">
        <p14:creationId xmlns:p14="http://schemas.microsoft.com/office/powerpoint/2010/main" val="2612815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 advClick="0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4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العتاب صابون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القلوب.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5409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العفو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5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معاتبة الأخوان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خير من فقدهم.</a:t>
            </a:r>
          </a:p>
        </p:txBody>
      </p:sp>
    </p:spTree>
    <p:extLst>
      <p:ext uri="{BB962C8B-B14F-4D97-AF65-F5344CB8AC3E}">
        <p14:creationId xmlns:p14="http://schemas.microsoft.com/office/powerpoint/2010/main" val="2022585023"/>
      </p:ext>
    </p:extLst>
  </p:cSld>
  <p:clrMapOvr>
    <a:masterClrMapping/>
  </p:clrMapOvr>
  <p:transition spd="slow">
    <p:fade thruBlk="1"/>
  </p:transition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الرفق بالجاني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عِتاب.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5409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العفو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4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العفو يصلح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الكريم ويفسد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اللئيم.</a:t>
            </a:r>
          </a:p>
        </p:txBody>
      </p:sp>
    </p:spTree>
    <p:extLst>
      <p:ext uri="{BB962C8B-B14F-4D97-AF65-F5344CB8AC3E}">
        <p14:creationId xmlns:p14="http://schemas.microsoft.com/office/powerpoint/2010/main" val="2682526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العفو عند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المقدرة.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5409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العفو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5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العتاب قبل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العقاب.</a:t>
            </a:r>
          </a:p>
        </p:txBody>
      </p:sp>
    </p:spTree>
    <p:extLst>
      <p:ext uri="{BB962C8B-B14F-4D97-AF65-F5344CB8AC3E}">
        <p14:creationId xmlns:p14="http://schemas.microsoft.com/office/powerpoint/2010/main" val="916293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2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أولى الناس بالعفو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أقدرهم على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العقوبة.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5409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العفو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5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تَشِنْ وجه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العفو بالتأنيب.</a:t>
            </a:r>
          </a:p>
        </p:txBody>
      </p:sp>
    </p:spTree>
    <p:extLst>
      <p:ext uri="{BB962C8B-B14F-4D97-AF65-F5344CB8AC3E}">
        <p14:creationId xmlns:p14="http://schemas.microsoft.com/office/powerpoint/2010/main" val="4029300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إن المقدرة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تُذهب الحفيظة.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5409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العفو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5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تناسى مساوئ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الأخوان يدم لك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ودهم.</a:t>
            </a:r>
          </a:p>
        </p:txBody>
      </p:sp>
    </p:spTree>
    <p:extLst>
      <p:ext uri="{BB962C8B-B14F-4D97-AF65-F5344CB8AC3E}">
        <p14:creationId xmlns:p14="http://schemas.microsoft.com/office/powerpoint/2010/main" val="2514606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عِلم الرجل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ولده المخلَّد.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26594"/>
            <a:ext cx="2598420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000" dirty="0">
                <a:cs typeface="DecoType Thuluth" panose="02010000000000000000" pitchFamily="2" charset="-78"/>
              </a:rPr>
              <a:t>العلم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3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الجهل مطية من</a:t>
            </a:r>
          </a:p>
          <a:p>
            <a:pPr algn="ctr">
              <a:spcAft>
                <a:spcPts val="1200"/>
              </a:spcAft>
            </a:pPr>
            <a:r>
              <a:rPr lang="ar-JO" sz="4000">
                <a:cs typeface="DecoType Thuluth" panose="02010000000000000000" pitchFamily="2" charset="-78"/>
              </a:rPr>
              <a:t>ركبها ذل ومن</a:t>
            </a:r>
          </a:p>
          <a:p>
            <a:pPr algn="ctr">
              <a:spcAft>
                <a:spcPts val="1200"/>
              </a:spcAft>
            </a:pPr>
            <a:r>
              <a:rPr lang="ar-JO" sz="4000">
                <a:cs typeface="DecoType Thuluth" panose="02010000000000000000" pitchFamily="2" charset="-78"/>
              </a:rPr>
              <a:t>صحبها ضل.</a:t>
            </a:r>
            <a:endParaRPr lang="ar-JO" sz="4000" dirty="0">
              <a:cs typeface="DecoType Thuluth" panose="02010000000000000000" pitchFamily="2" charset="-78"/>
            </a:endParaRPr>
          </a:p>
        </p:txBody>
      </p:sp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A6A8D76D-35E2-452F-85B9-2A94B70370E2}"/>
              </a:ext>
            </a:extLst>
          </p:cNvPr>
          <p:cNvSpPr/>
          <p:nvPr/>
        </p:nvSpPr>
        <p:spPr>
          <a:xfrm>
            <a:off x="4536440" y="6598920"/>
            <a:ext cx="3119120" cy="25908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AF8045"/>
              </a:gs>
              <a:gs pos="50000">
                <a:srgbClr val="E4BE80"/>
              </a:gs>
              <a:gs pos="100000">
                <a:srgbClr val="AF8045"/>
              </a:gs>
            </a:gsLst>
            <a:lin ang="10800000" scaled="1"/>
            <a:tileRect/>
          </a:gradFill>
          <a:ln>
            <a:solidFill>
              <a:srgbClr val="D1A76E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900" dirty="0">
                <a:solidFill>
                  <a:sysClr val="windowText" lastClr="00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نهاية القسم. اضغط أيقونة الفهرس للرجوع لفهرس المواضيع.</a:t>
            </a:r>
          </a:p>
        </p:txBody>
      </p:sp>
    </p:spTree>
    <p:extLst>
      <p:ext uri="{BB962C8B-B14F-4D97-AF65-F5344CB8AC3E}">
        <p14:creationId xmlns:p14="http://schemas.microsoft.com/office/powerpoint/2010/main" val="201363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 advClick="0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عتاب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بعد الموت.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5409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العفو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5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العتاب خير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الحقد.</a:t>
            </a:r>
          </a:p>
        </p:txBody>
      </p:sp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B40CD707-4CE5-42B0-89B8-E2504AE0611C}"/>
              </a:ext>
            </a:extLst>
          </p:cNvPr>
          <p:cNvSpPr/>
          <p:nvPr/>
        </p:nvSpPr>
        <p:spPr>
          <a:xfrm>
            <a:off x="4536440" y="6598920"/>
            <a:ext cx="3119120" cy="25908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AF8045"/>
              </a:gs>
              <a:gs pos="50000">
                <a:srgbClr val="E4BE80"/>
              </a:gs>
              <a:gs pos="100000">
                <a:srgbClr val="AF8045"/>
              </a:gs>
            </a:gsLst>
            <a:lin ang="10800000" scaled="1"/>
            <a:tileRect/>
          </a:gradFill>
          <a:ln>
            <a:solidFill>
              <a:srgbClr val="D1A76E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900" dirty="0">
                <a:solidFill>
                  <a:sysClr val="windowText" lastClr="00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نهاية القسم. اضغط أيقونة الفهرس للرجوع لفهرس المواضيع.</a:t>
            </a:r>
          </a:p>
        </p:txBody>
      </p:sp>
    </p:spTree>
    <p:extLst>
      <p:ext uri="{BB962C8B-B14F-4D97-AF65-F5344CB8AC3E}">
        <p14:creationId xmlns:p14="http://schemas.microsoft.com/office/powerpoint/2010/main" val="3595036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 advClick="0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4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الإنسان بالتفكير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والله بالتدبير.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655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الجد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5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إن يكن الشغل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مجهدة فإن الفراغ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مفسدة.</a:t>
            </a:r>
          </a:p>
        </p:txBody>
      </p:sp>
    </p:spTree>
    <p:extLst>
      <p:ext uri="{BB962C8B-B14F-4D97-AF65-F5344CB8AC3E}">
        <p14:creationId xmlns:p14="http://schemas.microsoft.com/office/powerpoint/2010/main" val="2135303940"/>
      </p:ext>
    </p:extLst>
  </p:cSld>
  <p:clrMapOvr>
    <a:masterClrMapping/>
  </p:clrMapOvr>
  <p:transition spd="slow">
    <p:fade thruBlk="1"/>
  </p:transition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زرعوا فأكلنا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ونزرع فيأكلون.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75600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الجد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5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في الحركة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بركة.</a:t>
            </a:r>
          </a:p>
        </p:txBody>
      </p:sp>
    </p:spTree>
    <p:extLst>
      <p:ext uri="{BB962C8B-B14F-4D97-AF65-F5344CB8AC3E}">
        <p14:creationId xmlns:p14="http://schemas.microsoft.com/office/powerpoint/2010/main" val="2256748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أكسب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نمل.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75600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الجد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تمطر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السماء ذهباً.</a:t>
            </a:r>
          </a:p>
        </p:txBody>
      </p:sp>
    </p:spTree>
    <p:extLst>
      <p:ext uri="{BB962C8B-B14F-4D97-AF65-F5344CB8AC3E}">
        <p14:creationId xmlns:p14="http://schemas.microsoft.com/office/powerpoint/2010/main" val="2713331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جال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نال.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75600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الجد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شمّر وائتزر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والبس جلد نمر.</a:t>
            </a:r>
          </a:p>
        </p:txBody>
      </p:sp>
    </p:spTree>
    <p:extLst>
      <p:ext uri="{BB962C8B-B14F-4D97-AF65-F5344CB8AC3E}">
        <p14:creationId xmlns:p14="http://schemas.microsoft.com/office/powerpoint/2010/main" val="3385418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كما تزرع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تحصد.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75600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الجد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سار على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الدرب وصل.</a:t>
            </a:r>
          </a:p>
        </p:txBody>
      </p:sp>
    </p:spTree>
    <p:extLst>
      <p:ext uri="{BB962C8B-B14F-4D97-AF65-F5344CB8AC3E}">
        <p14:creationId xmlns:p14="http://schemas.microsoft.com/office/powerpoint/2010/main" val="2983357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الوصول إلى المراد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بالبذل والإنفاق.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75600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الجد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السيف يقطع بحده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والمرء يسعى بجده.</a:t>
            </a:r>
          </a:p>
        </p:txBody>
      </p:sp>
    </p:spTree>
    <p:extLst>
      <p:ext uri="{BB962C8B-B14F-4D97-AF65-F5344CB8AC3E}">
        <p14:creationId xmlns:p14="http://schemas.microsoft.com/office/powerpoint/2010/main" val="3067788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جَدَّ وَجَد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ومن زرع حصد.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655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الجد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5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تؤجل عمل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اليوم إلى الغد.</a:t>
            </a:r>
          </a:p>
        </p:txBody>
      </p:sp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B40CD707-4CE5-42B0-89B8-E2504AE0611C}"/>
              </a:ext>
            </a:extLst>
          </p:cNvPr>
          <p:cNvSpPr/>
          <p:nvPr/>
        </p:nvSpPr>
        <p:spPr>
          <a:xfrm>
            <a:off x="4536440" y="6598920"/>
            <a:ext cx="3119120" cy="25908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AF8045"/>
              </a:gs>
              <a:gs pos="50000">
                <a:srgbClr val="E4BE80"/>
              </a:gs>
              <a:gs pos="100000">
                <a:srgbClr val="AF8045"/>
              </a:gs>
            </a:gsLst>
            <a:lin ang="10800000" scaled="1"/>
            <a:tileRect/>
          </a:gradFill>
          <a:ln>
            <a:solidFill>
              <a:srgbClr val="D1A76E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900" dirty="0">
                <a:solidFill>
                  <a:sysClr val="windowText" lastClr="00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نهاية القسم. اضغط أيقونة الفهرس للرجوع لفهرس المواضيع.</a:t>
            </a:r>
          </a:p>
        </p:txBody>
      </p:sp>
    </p:spTree>
    <p:extLst>
      <p:ext uri="{BB962C8B-B14F-4D97-AF65-F5344CB8AC3E}">
        <p14:creationId xmlns:p14="http://schemas.microsoft.com/office/powerpoint/2010/main" val="2675696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 advClick="0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4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إن البعوضة تُدمي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مقلة الأسد.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655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الحذر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مأمنه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يؤتى الحذر.</a:t>
            </a:r>
          </a:p>
        </p:txBody>
      </p:sp>
    </p:spTree>
    <p:extLst>
      <p:ext uri="{BB962C8B-B14F-4D97-AF65-F5344CB8AC3E}">
        <p14:creationId xmlns:p14="http://schemas.microsoft.com/office/powerpoint/2010/main" val="3774665904"/>
      </p:ext>
    </p:extLst>
  </p:cSld>
  <p:clrMapOvr>
    <a:masterClrMapping/>
  </p:clrMapOvr>
  <p:transition spd="slow">
    <p:fade thruBlk="1"/>
  </p:transition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2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عند الامتحان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يُكرم المرء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أو يُهان.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75600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الحذر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إن البُغاث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بأرضنا يستنسر.</a:t>
            </a:r>
          </a:p>
        </p:txBody>
      </p:sp>
    </p:spTree>
    <p:extLst>
      <p:ext uri="{BB962C8B-B14F-4D97-AF65-F5344CB8AC3E}">
        <p14:creationId xmlns:p14="http://schemas.microsoft.com/office/powerpoint/2010/main" val="1809659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أعط  القوس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باريها.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4587"/>
            <a:ext cx="2598420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000" dirty="0">
                <a:cs typeface="DecoType Thuluth" panose="02010000000000000000" pitchFamily="2" charset="-78"/>
              </a:rPr>
              <a:t>الحكمة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ساواك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بنفسه ما ظلمك.</a:t>
            </a:r>
          </a:p>
        </p:txBody>
      </p:sp>
    </p:spTree>
    <p:extLst>
      <p:ext uri="{BB962C8B-B14F-4D97-AF65-F5344CB8AC3E}">
        <p14:creationId xmlns:p14="http://schemas.microsoft.com/office/powerpoint/2010/main" val="292676804"/>
      </p:ext>
    </p:extLst>
  </p:cSld>
  <p:clrMapOvr>
    <a:masterClrMapping/>
  </p:clrMapOvr>
  <p:transition spd="slow">
    <p:fade thruBlk="1"/>
  </p:transition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ستُبدي لك الأيام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ما كنت جاهلاً.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75600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الحذر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الدهر يومان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حلو ومر.</a:t>
            </a:r>
          </a:p>
        </p:txBody>
      </p:sp>
    </p:spTree>
    <p:extLst>
      <p:ext uri="{BB962C8B-B14F-4D97-AF65-F5344CB8AC3E}">
        <p14:creationId xmlns:p14="http://schemas.microsoft.com/office/powerpoint/2010/main" val="352557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تبع يومًا صالحًا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بيوم طالح.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75600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الحذر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الحرب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خُدعة.</a:t>
            </a:r>
          </a:p>
        </p:txBody>
      </p:sp>
    </p:spTree>
    <p:extLst>
      <p:ext uri="{BB962C8B-B14F-4D97-AF65-F5344CB8AC3E}">
        <p14:creationId xmlns:p14="http://schemas.microsoft.com/office/powerpoint/2010/main" val="4125474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2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تُظهر الشماتة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بأخيك فيُعافيه الله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ويبتليك.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75600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الحذر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6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تَدخَّل فيما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يعنيه لقي ما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 لا يُرضيه.</a:t>
            </a:r>
          </a:p>
        </p:txBody>
      </p:sp>
    </p:spTree>
    <p:extLst>
      <p:ext uri="{BB962C8B-B14F-4D97-AF65-F5344CB8AC3E}">
        <p14:creationId xmlns:p14="http://schemas.microsoft.com/office/powerpoint/2010/main" val="2302501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2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تقرب السلطان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إذا غضب والبحر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إذا اضطرب.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75600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الحذر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تجري الرياح بما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تشتهي السفن.</a:t>
            </a:r>
          </a:p>
        </p:txBody>
      </p:sp>
    </p:spTree>
    <p:extLst>
      <p:ext uri="{BB962C8B-B14F-4D97-AF65-F5344CB8AC3E}">
        <p14:creationId xmlns:p14="http://schemas.microsoft.com/office/powerpoint/2010/main" val="2383799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آفة الجود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الإسراف.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75600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الحذر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إياكم وخضراء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الدِّمَن.</a:t>
            </a:r>
          </a:p>
        </p:txBody>
      </p:sp>
    </p:spTree>
    <p:extLst>
      <p:ext uri="{BB962C8B-B14F-4D97-AF65-F5344CB8AC3E}">
        <p14:creationId xmlns:p14="http://schemas.microsoft.com/office/powerpoint/2010/main" val="484701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2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احذروا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يُرجى خيره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ولا يُؤمن شرُّه.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75600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الحذر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ما كُلُّ بارقة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تجود بمائها.</a:t>
            </a:r>
          </a:p>
        </p:txBody>
      </p:sp>
    </p:spTree>
    <p:extLst>
      <p:ext uri="{BB962C8B-B14F-4D97-AF65-F5344CB8AC3E}">
        <p14:creationId xmlns:p14="http://schemas.microsoft.com/office/powerpoint/2010/main" val="311399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الحذر أشد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الوقيعة.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75600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الحذر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سابق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الدهر عَثر.</a:t>
            </a:r>
          </a:p>
        </p:txBody>
      </p:sp>
    </p:spTree>
    <p:extLst>
      <p:ext uri="{BB962C8B-B14F-4D97-AF65-F5344CB8AC3E}">
        <p14:creationId xmlns:p14="http://schemas.microsoft.com/office/powerpoint/2010/main" val="2552979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2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إذا سلمت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الأسد فلا تطمع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في صيده.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75600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الحذر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درهم وقاية خير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قنطار علاج.</a:t>
            </a:r>
          </a:p>
        </p:txBody>
      </p:sp>
    </p:spTree>
    <p:extLst>
      <p:ext uri="{BB962C8B-B14F-4D97-AF65-F5344CB8AC3E}">
        <p14:creationId xmlns:p14="http://schemas.microsoft.com/office/powerpoint/2010/main" val="1623538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241562"/>
            <a:ext cx="3094676" cy="30162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إذا رأيت نيوب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الليث  بارزة فلا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تظنن أن الليث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يبتسم.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75600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الحذر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الخواطئ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سهم صائب.</a:t>
            </a:r>
          </a:p>
        </p:txBody>
      </p:sp>
    </p:spTree>
    <p:extLst>
      <p:ext uri="{BB962C8B-B14F-4D97-AF65-F5344CB8AC3E}">
        <p14:creationId xmlns:p14="http://schemas.microsoft.com/office/powerpoint/2010/main" val="2053963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الحاوي لا يَسْلَم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الحيات.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75600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الحذر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الشُبهَة أخت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الحرام.</a:t>
            </a:r>
          </a:p>
        </p:txBody>
      </p:sp>
    </p:spTree>
    <p:extLst>
      <p:ext uri="{BB962C8B-B14F-4D97-AF65-F5344CB8AC3E}">
        <p14:creationId xmlns:p14="http://schemas.microsoft.com/office/powerpoint/2010/main" val="136767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id="{F912832D-0416-4E2C-9639-1D5D7332ED05}"/>
              </a:ext>
            </a:extLst>
          </p:cNvPr>
          <p:cNvSpPr/>
          <p:nvPr/>
        </p:nvSpPr>
        <p:spPr>
          <a:xfrm>
            <a:off x="6993369" y="2305554"/>
            <a:ext cx="137015" cy="174955"/>
          </a:xfrm>
          <a:custGeom>
            <a:avLst/>
            <a:gdLst/>
            <a:ahLst/>
            <a:cxnLst/>
            <a:rect l="l" t="t" r="r" b="b"/>
            <a:pathLst>
              <a:path w="137015" h="174955">
                <a:moveTo>
                  <a:pt x="67586" y="134"/>
                </a:moveTo>
                <a:cubicBezTo>
                  <a:pt x="80027" y="-1104"/>
                  <a:pt x="87042" y="6275"/>
                  <a:pt x="88633" y="22270"/>
                </a:cubicBezTo>
                <a:cubicBezTo>
                  <a:pt x="88927" y="25232"/>
                  <a:pt x="87991" y="30858"/>
                  <a:pt x="85824" y="39150"/>
                </a:cubicBezTo>
                <a:cubicBezTo>
                  <a:pt x="83272" y="49574"/>
                  <a:pt x="80055" y="54830"/>
                  <a:pt x="76175" y="54917"/>
                </a:cubicBezTo>
                <a:cubicBezTo>
                  <a:pt x="73303" y="53108"/>
                  <a:pt x="69441" y="48856"/>
                  <a:pt x="64587" y="42160"/>
                </a:cubicBezTo>
                <a:cubicBezTo>
                  <a:pt x="61775" y="37952"/>
                  <a:pt x="57704" y="36114"/>
                  <a:pt x="52372" y="36644"/>
                </a:cubicBezTo>
                <a:cubicBezTo>
                  <a:pt x="48877" y="37590"/>
                  <a:pt x="45589" y="39113"/>
                  <a:pt x="42507" y="41215"/>
                </a:cubicBezTo>
                <a:cubicBezTo>
                  <a:pt x="34952" y="46453"/>
                  <a:pt x="28120" y="54461"/>
                  <a:pt x="22013" y="65238"/>
                </a:cubicBezTo>
                <a:cubicBezTo>
                  <a:pt x="40901" y="80709"/>
                  <a:pt x="57009" y="87782"/>
                  <a:pt x="70338" y="86456"/>
                </a:cubicBezTo>
                <a:cubicBezTo>
                  <a:pt x="79224" y="85573"/>
                  <a:pt x="100363" y="72552"/>
                  <a:pt x="133757" y="47396"/>
                </a:cubicBezTo>
                <a:cubicBezTo>
                  <a:pt x="135504" y="46923"/>
                  <a:pt x="136511" y="48019"/>
                  <a:pt x="136776" y="50685"/>
                </a:cubicBezTo>
                <a:cubicBezTo>
                  <a:pt x="137954" y="62533"/>
                  <a:pt x="134794" y="72867"/>
                  <a:pt x="127296" y="81690"/>
                </a:cubicBezTo>
                <a:cubicBezTo>
                  <a:pt x="121398" y="88558"/>
                  <a:pt x="106509" y="99760"/>
                  <a:pt x="82628" y="115296"/>
                </a:cubicBezTo>
                <a:cubicBezTo>
                  <a:pt x="57089" y="132194"/>
                  <a:pt x="35754" y="149272"/>
                  <a:pt x="18626" y="166530"/>
                </a:cubicBezTo>
                <a:cubicBezTo>
                  <a:pt x="8283" y="176831"/>
                  <a:pt x="2685" y="177687"/>
                  <a:pt x="1831" y="169097"/>
                </a:cubicBezTo>
                <a:cubicBezTo>
                  <a:pt x="1536" y="166135"/>
                  <a:pt x="2768" y="161975"/>
                  <a:pt x="5525" y="156615"/>
                </a:cubicBezTo>
                <a:cubicBezTo>
                  <a:pt x="10269" y="147170"/>
                  <a:pt x="13427" y="141322"/>
                  <a:pt x="14998" y="139072"/>
                </a:cubicBezTo>
                <a:cubicBezTo>
                  <a:pt x="19740" y="132618"/>
                  <a:pt x="27889" y="125825"/>
                  <a:pt x="39444" y="118693"/>
                </a:cubicBezTo>
                <a:cubicBezTo>
                  <a:pt x="31388" y="118896"/>
                  <a:pt x="23000" y="115767"/>
                  <a:pt x="14281" y="109306"/>
                </a:cubicBezTo>
                <a:cubicBezTo>
                  <a:pt x="5562" y="102844"/>
                  <a:pt x="849" y="96059"/>
                  <a:pt x="142" y="88950"/>
                </a:cubicBezTo>
                <a:cubicBezTo>
                  <a:pt x="-1154" y="75918"/>
                  <a:pt x="6431" y="58188"/>
                  <a:pt x="22896" y="35762"/>
                </a:cubicBezTo>
                <a:cubicBezTo>
                  <a:pt x="39361" y="13335"/>
                  <a:pt x="54258" y="1459"/>
                  <a:pt x="67586" y="1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/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id="{CD0A2008-0CA5-4FD8-A1C1-3C42E18EAFF8}"/>
              </a:ext>
            </a:extLst>
          </p:cNvPr>
          <p:cNvSpPr/>
          <p:nvPr/>
        </p:nvSpPr>
        <p:spPr>
          <a:xfrm>
            <a:off x="7066874" y="2549812"/>
            <a:ext cx="152077" cy="700786"/>
          </a:xfrm>
          <a:custGeom>
            <a:avLst/>
            <a:gdLst/>
            <a:ahLst/>
            <a:cxnLst/>
            <a:rect l="l" t="t" r="r" b="b"/>
            <a:pathLst>
              <a:path w="152077" h="700786">
                <a:moveTo>
                  <a:pt x="11630" y="11"/>
                </a:moveTo>
                <a:cubicBezTo>
                  <a:pt x="14592" y="-284"/>
                  <a:pt x="19372" y="5672"/>
                  <a:pt x="25970" y="17878"/>
                </a:cubicBezTo>
                <a:cubicBezTo>
                  <a:pt x="37096" y="36514"/>
                  <a:pt x="48074" y="55164"/>
                  <a:pt x="58904" y="73830"/>
                </a:cubicBezTo>
                <a:cubicBezTo>
                  <a:pt x="76126" y="102628"/>
                  <a:pt x="85105" y="120729"/>
                  <a:pt x="85841" y="128134"/>
                </a:cubicBezTo>
                <a:cubicBezTo>
                  <a:pt x="86077" y="130504"/>
                  <a:pt x="85306" y="131777"/>
                  <a:pt x="83529" y="131954"/>
                </a:cubicBezTo>
                <a:cubicBezTo>
                  <a:pt x="82344" y="132071"/>
                  <a:pt x="80331" y="131374"/>
                  <a:pt x="77488" y="129862"/>
                </a:cubicBezTo>
                <a:cubicBezTo>
                  <a:pt x="69524" y="124971"/>
                  <a:pt x="60967" y="118643"/>
                  <a:pt x="51820" y="110878"/>
                </a:cubicBezTo>
                <a:cubicBezTo>
                  <a:pt x="52052" y="119230"/>
                  <a:pt x="63544" y="173126"/>
                  <a:pt x="86295" y="272566"/>
                </a:cubicBezTo>
                <a:cubicBezTo>
                  <a:pt x="113627" y="390993"/>
                  <a:pt x="132697" y="478984"/>
                  <a:pt x="143506" y="536537"/>
                </a:cubicBezTo>
                <a:cubicBezTo>
                  <a:pt x="146163" y="551229"/>
                  <a:pt x="148184" y="565536"/>
                  <a:pt x="149569" y="579457"/>
                </a:cubicBezTo>
                <a:cubicBezTo>
                  <a:pt x="154458" y="628625"/>
                  <a:pt x="152202" y="664595"/>
                  <a:pt x="142801" y="687366"/>
                </a:cubicBezTo>
                <a:cubicBezTo>
                  <a:pt x="139183" y="696102"/>
                  <a:pt x="136337" y="700572"/>
                  <a:pt x="134264" y="700778"/>
                </a:cubicBezTo>
                <a:cubicBezTo>
                  <a:pt x="131006" y="701102"/>
                  <a:pt x="129619" y="691668"/>
                  <a:pt x="130103" y="672476"/>
                </a:cubicBezTo>
                <a:cubicBezTo>
                  <a:pt x="130679" y="648190"/>
                  <a:pt x="128338" y="623147"/>
                  <a:pt x="123081" y="597347"/>
                </a:cubicBezTo>
                <a:cubicBezTo>
                  <a:pt x="103993" y="513695"/>
                  <a:pt x="76517" y="387804"/>
                  <a:pt x="40653" y="219673"/>
                </a:cubicBezTo>
                <a:cubicBezTo>
                  <a:pt x="35191" y="188808"/>
                  <a:pt x="26730" y="144332"/>
                  <a:pt x="15270" y="86245"/>
                </a:cubicBezTo>
                <a:cubicBezTo>
                  <a:pt x="14057" y="83076"/>
                  <a:pt x="9190" y="74735"/>
                  <a:pt x="667" y="61225"/>
                </a:cubicBezTo>
                <a:cubicBezTo>
                  <a:pt x="-1434" y="58144"/>
                  <a:pt x="1435" y="38864"/>
                  <a:pt x="9273" y="3386"/>
                </a:cubicBezTo>
                <a:cubicBezTo>
                  <a:pt x="9659" y="1254"/>
                  <a:pt x="10445" y="129"/>
                  <a:pt x="11630" y="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id="{B838D7E1-B67A-44E8-B27F-B5082C1C2E2D}"/>
              </a:ext>
            </a:extLst>
          </p:cNvPr>
          <p:cNvSpPr/>
          <p:nvPr/>
        </p:nvSpPr>
        <p:spPr>
          <a:xfrm>
            <a:off x="6346526" y="2621448"/>
            <a:ext cx="152078" cy="700787"/>
          </a:xfrm>
          <a:custGeom>
            <a:avLst/>
            <a:gdLst/>
            <a:ahLst/>
            <a:cxnLst/>
            <a:rect l="l" t="t" r="r" b="b"/>
            <a:pathLst>
              <a:path w="152078" h="700787">
                <a:moveTo>
                  <a:pt x="11630" y="11"/>
                </a:moveTo>
                <a:cubicBezTo>
                  <a:pt x="14592" y="-284"/>
                  <a:pt x="19372" y="5672"/>
                  <a:pt x="25970" y="17878"/>
                </a:cubicBezTo>
                <a:cubicBezTo>
                  <a:pt x="37096" y="36514"/>
                  <a:pt x="48074" y="55165"/>
                  <a:pt x="58904" y="73830"/>
                </a:cubicBezTo>
                <a:cubicBezTo>
                  <a:pt x="76126" y="102628"/>
                  <a:pt x="85105" y="120729"/>
                  <a:pt x="85841" y="128134"/>
                </a:cubicBezTo>
                <a:cubicBezTo>
                  <a:pt x="86077" y="130504"/>
                  <a:pt x="85306" y="131777"/>
                  <a:pt x="83529" y="131954"/>
                </a:cubicBezTo>
                <a:cubicBezTo>
                  <a:pt x="82344" y="132072"/>
                  <a:pt x="80331" y="131374"/>
                  <a:pt x="77488" y="129862"/>
                </a:cubicBezTo>
                <a:cubicBezTo>
                  <a:pt x="69524" y="124971"/>
                  <a:pt x="60968" y="118643"/>
                  <a:pt x="51820" y="110878"/>
                </a:cubicBezTo>
                <a:cubicBezTo>
                  <a:pt x="52052" y="119230"/>
                  <a:pt x="63544" y="173127"/>
                  <a:pt x="86295" y="272566"/>
                </a:cubicBezTo>
                <a:cubicBezTo>
                  <a:pt x="113627" y="390994"/>
                  <a:pt x="132697" y="478984"/>
                  <a:pt x="143506" y="536538"/>
                </a:cubicBezTo>
                <a:cubicBezTo>
                  <a:pt x="146163" y="551230"/>
                  <a:pt x="148185" y="565536"/>
                  <a:pt x="149569" y="579457"/>
                </a:cubicBezTo>
                <a:cubicBezTo>
                  <a:pt x="154459" y="628626"/>
                  <a:pt x="152203" y="664595"/>
                  <a:pt x="142801" y="687366"/>
                </a:cubicBezTo>
                <a:cubicBezTo>
                  <a:pt x="139183" y="696102"/>
                  <a:pt x="136337" y="700573"/>
                  <a:pt x="134264" y="700779"/>
                </a:cubicBezTo>
                <a:cubicBezTo>
                  <a:pt x="131006" y="701103"/>
                  <a:pt x="129619" y="691669"/>
                  <a:pt x="130103" y="672477"/>
                </a:cubicBezTo>
                <a:cubicBezTo>
                  <a:pt x="130679" y="648190"/>
                  <a:pt x="128339" y="623147"/>
                  <a:pt x="123081" y="597347"/>
                </a:cubicBezTo>
                <a:cubicBezTo>
                  <a:pt x="103993" y="513695"/>
                  <a:pt x="76518" y="387804"/>
                  <a:pt x="40654" y="219673"/>
                </a:cubicBezTo>
                <a:cubicBezTo>
                  <a:pt x="35191" y="188808"/>
                  <a:pt x="26730" y="144333"/>
                  <a:pt x="15270" y="86246"/>
                </a:cubicBezTo>
                <a:cubicBezTo>
                  <a:pt x="14057" y="83076"/>
                  <a:pt x="9190" y="74736"/>
                  <a:pt x="667" y="61225"/>
                </a:cubicBezTo>
                <a:cubicBezTo>
                  <a:pt x="-1434" y="58144"/>
                  <a:pt x="1435" y="38864"/>
                  <a:pt x="9273" y="3386"/>
                </a:cubicBezTo>
                <a:cubicBezTo>
                  <a:pt x="9660" y="1254"/>
                  <a:pt x="10445" y="129"/>
                  <a:pt x="11630" y="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id="{7FB99F53-AB3C-434B-AEB8-ABD8900B1CD6}"/>
              </a:ext>
            </a:extLst>
          </p:cNvPr>
          <p:cNvSpPr/>
          <p:nvPr/>
        </p:nvSpPr>
        <p:spPr>
          <a:xfrm>
            <a:off x="5830590" y="2650054"/>
            <a:ext cx="482689" cy="827857"/>
          </a:xfrm>
          <a:custGeom>
            <a:avLst/>
            <a:gdLst/>
            <a:ahLst/>
            <a:cxnLst/>
            <a:rect l="l" t="t" r="r" b="b"/>
            <a:pathLst>
              <a:path w="482689" h="827857">
                <a:moveTo>
                  <a:pt x="339122" y="16"/>
                </a:moveTo>
                <a:cubicBezTo>
                  <a:pt x="342676" y="-337"/>
                  <a:pt x="347442" y="5471"/>
                  <a:pt x="353418" y="17440"/>
                </a:cubicBezTo>
                <a:cubicBezTo>
                  <a:pt x="391061" y="74119"/>
                  <a:pt x="410530" y="108975"/>
                  <a:pt x="411826" y="122008"/>
                </a:cubicBezTo>
                <a:cubicBezTo>
                  <a:pt x="412062" y="124378"/>
                  <a:pt x="411291" y="125651"/>
                  <a:pt x="409514" y="125827"/>
                </a:cubicBezTo>
                <a:cubicBezTo>
                  <a:pt x="408329" y="125945"/>
                  <a:pt x="406316" y="125248"/>
                  <a:pt x="403473" y="123736"/>
                </a:cubicBezTo>
                <a:cubicBezTo>
                  <a:pt x="398500" y="118846"/>
                  <a:pt x="390715" y="111245"/>
                  <a:pt x="380117" y="100932"/>
                </a:cubicBezTo>
                <a:cubicBezTo>
                  <a:pt x="380677" y="106560"/>
                  <a:pt x="395737" y="161746"/>
                  <a:pt x="425297" y="266491"/>
                </a:cubicBezTo>
                <a:cubicBezTo>
                  <a:pt x="455774" y="374436"/>
                  <a:pt x="474127" y="447691"/>
                  <a:pt x="480355" y="486257"/>
                </a:cubicBezTo>
                <a:cubicBezTo>
                  <a:pt x="486426" y="541290"/>
                  <a:pt x="480658" y="582545"/>
                  <a:pt x="463050" y="610021"/>
                </a:cubicBezTo>
                <a:cubicBezTo>
                  <a:pt x="432755" y="657304"/>
                  <a:pt x="388421" y="703291"/>
                  <a:pt x="330049" y="747982"/>
                </a:cubicBezTo>
                <a:cubicBezTo>
                  <a:pt x="266937" y="796136"/>
                  <a:pt x="212573" y="822481"/>
                  <a:pt x="166959" y="827017"/>
                </a:cubicBezTo>
                <a:cubicBezTo>
                  <a:pt x="119568" y="831730"/>
                  <a:pt x="80377" y="816633"/>
                  <a:pt x="49386" y="781726"/>
                </a:cubicBezTo>
                <a:cubicBezTo>
                  <a:pt x="22391" y="750909"/>
                  <a:pt x="6552" y="711952"/>
                  <a:pt x="1869" y="664857"/>
                </a:cubicBezTo>
                <a:cubicBezTo>
                  <a:pt x="-2667" y="619243"/>
                  <a:pt x="1057" y="578491"/>
                  <a:pt x="13043" y="542601"/>
                </a:cubicBezTo>
                <a:cubicBezTo>
                  <a:pt x="18382" y="527114"/>
                  <a:pt x="23274" y="519149"/>
                  <a:pt x="27717" y="518707"/>
                </a:cubicBezTo>
                <a:cubicBezTo>
                  <a:pt x="30086" y="518472"/>
                  <a:pt x="31492" y="520575"/>
                  <a:pt x="31934" y="525018"/>
                </a:cubicBezTo>
                <a:cubicBezTo>
                  <a:pt x="32493" y="530646"/>
                  <a:pt x="31408" y="537783"/>
                  <a:pt x="28679" y="546430"/>
                </a:cubicBezTo>
                <a:cubicBezTo>
                  <a:pt x="19659" y="576043"/>
                  <a:pt x="17004" y="609510"/>
                  <a:pt x="20716" y="646830"/>
                </a:cubicBezTo>
                <a:cubicBezTo>
                  <a:pt x="23603" y="675858"/>
                  <a:pt x="35258" y="701321"/>
                  <a:pt x="55682" y="723219"/>
                </a:cubicBezTo>
                <a:cubicBezTo>
                  <a:pt x="85194" y="755282"/>
                  <a:pt x="127052" y="768618"/>
                  <a:pt x="181255" y="763228"/>
                </a:cubicBezTo>
                <a:cubicBezTo>
                  <a:pt x="209394" y="760430"/>
                  <a:pt x="252367" y="738358"/>
                  <a:pt x="310174" y="697014"/>
                </a:cubicBezTo>
                <a:cubicBezTo>
                  <a:pt x="372188" y="652858"/>
                  <a:pt x="422253" y="605852"/>
                  <a:pt x="460369" y="555996"/>
                </a:cubicBezTo>
                <a:cubicBezTo>
                  <a:pt x="461170" y="555019"/>
                  <a:pt x="461349" y="552309"/>
                  <a:pt x="460907" y="547866"/>
                </a:cubicBezTo>
                <a:cubicBezTo>
                  <a:pt x="458875" y="527429"/>
                  <a:pt x="444498" y="468585"/>
                  <a:pt x="417776" y="371335"/>
                </a:cubicBezTo>
                <a:cubicBezTo>
                  <a:pt x="403204" y="318044"/>
                  <a:pt x="388646" y="264902"/>
                  <a:pt x="374103" y="211907"/>
                </a:cubicBezTo>
                <a:cubicBezTo>
                  <a:pt x="367631" y="185929"/>
                  <a:pt x="358590" y="146147"/>
                  <a:pt x="346979" y="92562"/>
                </a:cubicBezTo>
                <a:cubicBezTo>
                  <a:pt x="345708" y="88800"/>
                  <a:pt x="340796" y="80015"/>
                  <a:pt x="332244" y="66209"/>
                </a:cubicBezTo>
                <a:cubicBezTo>
                  <a:pt x="327331" y="58920"/>
                  <a:pt x="328690" y="37996"/>
                  <a:pt x="336321" y="3436"/>
                </a:cubicBezTo>
                <a:cubicBezTo>
                  <a:pt x="336707" y="1303"/>
                  <a:pt x="337641" y="164"/>
                  <a:pt x="339122" y="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id="{A4EF539E-173B-4E20-A512-EDBEC7C745A5}"/>
              </a:ext>
            </a:extLst>
          </p:cNvPr>
          <p:cNvSpPr/>
          <p:nvPr/>
        </p:nvSpPr>
        <p:spPr>
          <a:xfrm>
            <a:off x="6861493" y="2742867"/>
            <a:ext cx="78751" cy="85235"/>
          </a:xfrm>
          <a:custGeom>
            <a:avLst/>
            <a:gdLst/>
            <a:ahLst/>
            <a:cxnLst/>
            <a:rect l="l" t="t" r="r" b="b"/>
            <a:pathLst>
              <a:path w="78751" h="85235">
                <a:moveTo>
                  <a:pt x="17399" y="0"/>
                </a:moveTo>
                <a:cubicBezTo>
                  <a:pt x="57613" y="13350"/>
                  <a:pt x="78029" y="23135"/>
                  <a:pt x="78647" y="29355"/>
                </a:cubicBezTo>
                <a:cubicBezTo>
                  <a:pt x="79119" y="34094"/>
                  <a:pt x="77989" y="42283"/>
                  <a:pt x="75257" y="53921"/>
                </a:cubicBezTo>
                <a:cubicBezTo>
                  <a:pt x="71903" y="68314"/>
                  <a:pt x="67706" y="78752"/>
                  <a:pt x="62667" y="85235"/>
                </a:cubicBezTo>
                <a:cubicBezTo>
                  <a:pt x="21331" y="66613"/>
                  <a:pt x="442" y="55080"/>
                  <a:pt x="0" y="50637"/>
                </a:cubicBezTo>
                <a:cubicBezTo>
                  <a:pt x="7156" y="17321"/>
                  <a:pt x="12956" y="442"/>
                  <a:pt x="1739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id="{C1DC3D3C-46D1-4C1B-8E31-AA79FFC51D45}"/>
              </a:ext>
            </a:extLst>
          </p:cNvPr>
          <p:cNvSpPr/>
          <p:nvPr/>
        </p:nvSpPr>
        <p:spPr>
          <a:xfrm>
            <a:off x="6770074" y="2760543"/>
            <a:ext cx="83974" cy="93201"/>
          </a:xfrm>
          <a:custGeom>
            <a:avLst/>
            <a:gdLst/>
            <a:ahLst/>
            <a:cxnLst/>
            <a:rect l="l" t="t" r="r" b="b"/>
            <a:pathLst>
              <a:path w="83974" h="93201">
                <a:moveTo>
                  <a:pt x="16799" y="0"/>
                </a:moveTo>
                <a:cubicBezTo>
                  <a:pt x="26568" y="8002"/>
                  <a:pt x="41639" y="16673"/>
                  <a:pt x="62011" y="26014"/>
                </a:cubicBezTo>
                <a:cubicBezTo>
                  <a:pt x="75810" y="32419"/>
                  <a:pt x="83048" y="39028"/>
                  <a:pt x="83725" y="45840"/>
                </a:cubicBezTo>
                <a:cubicBezTo>
                  <a:pt x="84462" y="53245"/>
                  <a:pt x="83568" y="62308"/>
                  <a:pt x="81045" y="73028"/>
                </a:cubicBezTo>
                <a:cubicBezTo>
                  <a:pt x="77839" y="85910"/>
                  <a:pt x="73422" y="92631"/>
                  <a:pt x="67794" y="93191"/>
                </a:cubicBezTo>
                <a:cubicBezTo>
                  <a:pt x="65129" y="93456"/>
                  <a:pt x="53610" y="88918"/>
                  <a:pt x="33238" y="79577"/>
                </a:cubicBezTo>
                <a:cubicBezTo>
                  <a:pt x="11593" y="69466"/>
                  <a:pt x="520" y="61892"/>
                  <a:pt x="19" y="56857"/>
                </a:cubicBezTo>
                <a:cubicBezTo>
                  <a:pt x="-364" y="53006"/>
                  <a:pt x="5229" y="34054"/>
                  <a:pt x="1679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id="{B5E40E40-52F6-4151-8EA0-BB65309CA36D}"/>
              </a:ext>
            </a:extLst>
          </p:cNvPr>
          <p:cNvSpPr/>
          <p:nvPr/>
        </p:nvSpPr>
        <p:spPr>
          <a:xfrm>
            <a:off x="6855225" y="2951110"/>
            <a:ext cx="181094" cy="315318"/>
          </a:xfrm>
          <a:custGeom>
            <a:avLst/>
            <a:gdLst/>
            <a:ahLst/>
            <a:cxnLst/>
            <a:rect l="l" t="t" r="r" b="b"/>
            <a:pathLst>
              <a:path w="181094" h="315318">
                <a:moveTo>
                  <a:pt x="71310" y="145"/>
                </a:moveTo>
                <a:cubicBezTo>
                  <a:pt x="87601" y="-1475"/>
                  <a:pt x="108238" y="10531"/>
                  <a:pt x="133222" y="36164"/>
                </a:cubicBezTo>
                <a:cubicBezTo>
                  <a:pt x="161195" y="64791"/>
                  <a:pt x="176861" y="95987"/>
                  <a:pt x="180219" y="129753"/>
                </a:cubicBezTo>
                <a:cubicBezTo>
                  <a:pt x="183135" y="159076"/>
                  <a:pt x="178765" y="187330"/>
                  <a:pt x="167111" y="214512"/>
                </a:cubicBezTo>
                <a:cubicBezTo>
                  <a:pt x="146482" y="241690"/>
                  <a:pt x="119650" y="265148"/>
                  <a:pt x="86615" y="284885"/>
                </a:cubicBezTo>
                <a:cubicBezTo>
                  <a:pt x="56395" y="302846"/>
                  <a:pt x="29585" y="312991"/>
                  <a:pt x="6186" y="315318"/>
                </a:cubicBezTo>
                <a:cubicBezTo>
                  <a:pt x="4124" y="294584"/>
                  <a:pt x="2062" y="273850"/>
                  <a:pt x="0" y="253117"/>
                </a:cubicBezTo>
                <a:cubicBezTo>
                  <a:pt x="35247" y="249611"/>
                  <a:pt x="65344" y="240935"/>
                  <a:pt x="90290" y="227088"/>
                </a:cubicBezTo>
                <a:cubicBezTo>
                  <a:pt x="114110" y="213950"/>
                  <a:pt x="138497" y="192979"/>
                  <a:pt x="163451" y="164175"/>
                </a:cubicBezTo>
                <a:cubicBezTo>
                  <a:pt x="157033" y="147763"/>
                  <a:pt x="136096" y="141769"/>
                  <a:pt x="100641" y="146192"/>
                </a:cubicBezTo>
                <a:cubicBezTo>
                  <a:pt x="86305" y="147917"/>
                  <a:pt x="76294" y="149137"/>
                  <a:pt x="70606" y="149852"/>
                </a:cubicBezTo>
                <a:lnTo>
                  <a:pt x="65798" y="150483"/>
                </a:lnTo>
                <a:lnTo>
                  <a:pt x="43861" y="150492"/>
                </a:lnTo>
                <a:cubicBezTo>
                  <a:pt x="37494" y="149630"/>
                  <a:pt x="32312" y="147902"/>
                  <a:pt x="28315" y="145308"/>
                </a:cubicBezTo>
                <a:cubicBezTo>
                  <a:pt x="18367" y="138520"/>
                  <a:pt x="12036" y="124493"/>
                  <a:pt x="9323" y="103226"/>
                </a:cubicBezTo>
                <a:cubicBezTo>
                  <a:pt x="6050" y="76331"/>
                  <a:pt x="11587" y="52299"/>
                  <a:pt x="25934" y="31130"/>
                </a:cubicBezTo>
                <a:cubicBezTo>
                  <a:pt x="39005" y="12182"/>
                  <a:pt x="54131" y="1853"/>
                  <a:pt x="71310" y="145"/>
                </a:cubicBezTo>
                <a:close/>
                <a:moveTo>
                  <a:pt x="64567" y="63183"/>
                </a:moveTo>
                <a:cubicBezTo>
                  <a:pt x="49462" y="64685"/>
                  <a:pt x="42142" y="72293"/>
                  <a:pt x="42608" y="86006"/>
                </a:cubicBezTo>
                <a:cubicBezTo>
                  <a:pt x="46367" y="90717"/>
                  <a:pt x="54333" y="92617"/>
                  <a:pt x="66507" y="91706"/>
                </a:cubicBezTo>
                <a:cubicBezTo>
                  <a:pt x="75096" y="90852"/>
                  <a:pt x="83819" y="89835"/>
                  <a:pt x="92676" y="88655"/>
                </a:cubicBezTo>
                <a:cubicBezTo>
                  <a:pt x="99547" y="88570"/>
                  <a:pt x="106448" y="88781"/>
                  <a:pt x="113378" y="89288"/>
                </a:cubicBezTo>
                <a:cubicBezTo>
                  <a:pt x="99909" y="77167"/>
                  <a:pt x="92538" y="70721"/>
                  <a:pt x="91264" y="69950"/>
                </a:cubicBezTo>
                <a:cubicBezTo>
                  <a:pt x="83241" y="64467"/>
                  <a:pt x="74342" y="62211"/>
                  <a:pt x="64567" y="6318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id="{9E4261F4-1496-4EB6-9896-56CD99A8BD57}"/>
              </a:ext>
            </a:extLst>
          </p:cNvPr>
          <p:cNvSpPr/>
          <p:nvPr/>
        </p:nvSpPr>
        <p:spPr>
          <a:xfrm>
            <a:off x="6920222" y="3101593"/>
            <a:ext cx="1522" cy="128"/>
          </a:xfrm>
          <a:custGeom>
            <a:avLst/>
            <a:gdLst/>
            <a:ahLst/>
            <a:cxnLst/>
            <a:rect l="l" t="t" r="r" b="b"/>
            <a:pathLst>
              <a:path w="1522" h="128">
                <a:moveTo>
                  <a:pt x="801" y="0"/>
                </a:moveTo>
                <a:lnTo>
                  <a:pt x="1522" y="0"/>
                </a:lnTo>
                <a:cubicBezTo>
                  <a:pt x="41" y="147"/>
                  <a:pt x="-359" y="168"/>
                  <a:pt x="322" y="63"/>
                </a:cubicBezTo>
                <a:lnTo>
                  <a:pt x="80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id="{72E9E241-A946-4188-8636-649DE24DD929}"/>
              </a:ext>
            </a:extLst>
          </p:cNvPr>
          <p:cNvSpPr/>
          <p:nvPr/>
        </p:nvSpPr>
        <p:spPr>
          <a:xfrm>
            <a:off x="6366281" y="3121354"/>
            <a:ext cx="496866" cy="520357"/>
          </a:xfrm>
          <a:custGeom>
            <a:avLst/>
            <a:gdLst/>
            <a:ahLst/>
            <a:cxnLst/>
            <a:rect l="l" t="t" r="r" b="b"/>
            <a:pathLst>
              <a:path w="496866" h="520357">
                <a:moveTo>
                  <a:pt x="368463" y="111"/>
                </a:moveTo>
                <a:cubicBezTo>
                  <a:pt x="380311" y="-1067"/>
                  <a:pt x="396685" y="7176"/>
                  <a:pt x="417586" y="24840"/>
                </a:cubicBezTo>
                <a:cubicBezTo>
                  <a:pt x="439464" y="43304"/>
                  <a:pt x="455105" y="63734"/>
                  <a:pt x="464512" y="86130"/>
                </a:cubicBezTo>
                <a:cubicBezTo>
                  <a:pt x="474286" y="85158"/>
                  <a:pt x="483009" y="84141"/>
                  <a:pt x="490681" y="83079"/>
                </a:cubicBezTo>
                <a:lnTo>
                  <a:pt x="496866" y="145280"/>
                </a:lnTo>
                <a:cubicBezTo>
                  <a:pt x="490409" y="146520"/>
                  <a:pt x="483478" y="147509"/>
                  <a:pt x="476073" y="148245"/>
                </a:cubicBezTo>
                <a:cubicBezTo>
                  <a:pt x="475805" y="151562"/>
                  <a:pt x="475149" y="158507"/>
                  <a:pt x="474107" y="169080"/>
                </a:cubicBezTo>
                <a:cubicBezTo>
                  <a:pt x="471335" y="201362"/>
                  <a:pt x="461116" y="229449"/>
                  <a:pt x="443451" y="253341"/>
                </a:cubicBezTo>
                <a:cubicBezTo>
                  <a:pt x="407087" y="293750"/>
                  <a:pt x="363986" y="334081"/>
                  <a:pt x="314147" y="374334"/>
                </a:cubicBezTo>
                <a:cubicBezTo>
                  <a:pt x="269256" y="410206"/>
                  <a:pt x="231745" y="436071"/>
                  <a:pt x="201615" y="451930"/>
                </a:cubicBezTo>
                <a:cubicBezTo>
                  <a:pt x="137691" y="467859"/>
                  <a:pt x="81051" y="487850"/>
                  <a:pt x="31694" y="511902"/>
                </a:cubicBezTo>
                <a:cubicBezTo>
                  <a:pt x="21414" y="516813"/>
                  <a:pt x="13016" y="519593"/>
                  <a:pt x="6499" y="520241"/>
                </a:cubicBezTo>
                <a:cubicBezTo>
                  <a:pt x="2353" y="520653"/>
                  <a:pt x="191" y="519971"/>
                  <a:pt x="14" y="518193"/>
                </a:cubicBezTo>
                <a:cubicBezTo>
                  <a:pt x="-369" y="514343"/>
                  <a:pt x="7232" y="508053"/>
                  <a:pt x="22816" y="499325"/>
                </a:cubicBezTo>
                <a:cubicBezTo>
                  <a:pt x="70426" y="472754"/>
                  <a:pt x="119682" y="443178"/>
                  <a:pt x="170584" y="410596"/>
                </a:cubicBezTo>
                <a:cubicBezTo>
                  <a:pt x="233040" y="370883"/>
                  <a:pt x="297233" y="323070"/>
                  <a:pt x="363164" y="267158"/>
                </a:cubicBezTo>
                <a:cubicBezTo>
                  <a:pt x="427435" y="212608"/>
                  <a:pt x="459322" y="179823"/>
                  <a:pt x="458824" y="168805"/>
                </a:cubicBezTo>
                <a:cubicBezTo>
                  <a:pt x="456636" y="161844"/>
                  <a:pt x="453944" y="155830"/>
                  <a:pt x="450748" y="150764"/>
                </a:cubicBezTo>
                <a:cubicBezTo>
                  <a:pt x="394471" y="156360"/>
                  <a:pt x="359077" y="156889"/>
                  <a:pt x="344567" y="152349"/>
                </a:cubicBezTo>
                <a:cubicBezTo>
                  <a:pt x="336542" y="149857"/>
                  <a:pt x="328859" y="144788"/>
                  <a:pt x="321518" y="137143"/>
                </a:cubicBezTo>
                <a:cubicBezTo>
                  <a:pt x="312874" y="128430"/>
                  <a:pt x="308111" y="119631"/>
                  <a:pt x="307227" y="110745"/>
                </a:cubicBezTo>
                <a:cubicBezTo>
                  <a:pt x="305049" y="85835"/>
                  <a:pt x="310564" y="61581"/>
                  <a:pt x="323771" y="37983"/>
                </a:cubicBezTo>
                <a:cubicBezTo>
                  <a:pt x="336979" y="14385"/>
                  <a:pt x="351876" y="1761"/>
                  <a:pt x="368463" y="111"/>
                </a:cubicBezTo>
                <a:close/>
                <a:moveTo>
                  <a:pt x="366117" y="66750"/>
                </a:moveTo>
                <a:cubicBezTo>
                  <a:pt x="358979" y="67161"/>
                  <a:pt x="353357" y="69291"/>
                  <a:pt x="349253" y="73139"/>
                </a:cubicBezTo>
                <a:cubicBezTo>
                  <a:pt x="345149" y="76987"/>
                  <a:pt x="343584" y="82302"/>
                  <a:pt x="344557" y="89085"/>
                </a:cubicBezTo>
                <a:cubicBezTo>
                  <a:pt x="349709" y="92761"/>
                  <a:pt x="369079" y="93527"/>
                  <a:pt x="402667" y="91383"/>
                </a:cubicBezTo>
                <a:cubicBezTo>
                  <a:pt x="399647" y="88094"/>
                  <a:pt x="395933" y="83827"/>
                  <a:pt x="391522" y="78582"/>
                </a:cubicBezTo>
                <a:cubicBezTo>
                  <a:pt x="384715" y="70285"/>
                  <a:pt x="376246" y="66341"/>
                  <a:pt x="366117" y="667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id="{41F90B6C-735D-43E2-96FF-AB59D282BAAE}"/>
              </a:ext>
            </a:extLst>
          </p:cNvPr>
          <p:cNvSpPr/>
          <p:nvPr/>
        </p:nvSpPr>
        <p:spPr>
          <a:xfrm>
            <a:off x="6883766" y="3417231"/>
            <a:ext cx="137014" cy="174956"/>
          </a:xfrm>
          <a:custGeom>
            <a:avLst/>
            <a:gdLst/>
            <a:ahLst/>
            <a:cxnLst/>
            <a:rect l="l" t="t" r="r" b="b"/>
            <a:pathLst>
              <a:path w="137014" h="174956">
                <a:moveTo>
                  <a:pt x="67586" y="134"/>
                </a:moveTo>
                <a:cubicBezTo>
                  <a:pt x="80026" y="-1103"/>
                  <a:pt x="87041" y="6276"/>
                  <a:pt x="88632" y="22270"/>
                </a:cubicBezTo>
                <a:cubicBezTo>
                  <a:pt x="88926" y="25232"/>
                  <a:pt x="87990" y="30859"/>
                  <a:pt x="85824" y="39151"/>
                </a:cubicBezTo>
                <a:cubicBezTo>
                  <a:pt x="83271" y="49575"/>
                  <a:pt x="80055" y="54831"/>
                  <a:pt x="76175" y="54917"/>
                </a:cubicBezTo>
                <a:cubicBezTo>
                  <a:pt x="73303" y="53109"/>
                  <a:pt x="69440" y="48857"/>
                  <a:pt x="64586" y="42161"/>
                </a:cubicBezTo>
                <a:cubicBezTo>
                  <a:pt x="61775" y="37953"/>
                  <a:pt x="57703" y="36115"/>
                  <a:pt x="52372" y="36645"/>
                </a:cubicBezTo>
                <a:cubicBezTo>
                  <a:pt x="48876" y="37591"/>
                  <a:pt x="45588" y="39114"/>
                  <a:pt x="42507" y="41216"/>
                </a:cubicBezTo>
                <a:cubicBezTo>
                  <a:pt x="34951" y="46454"/>
                  <a:pt x="28120" y="54462"/>
                  <a:pt x="22013" y="65239"/>
                </a:cubicBezTo>
                <a:cubicBezTo>
                  <a:pt x="40900" y="80710"/>
                  <a:pt x="57009" y="87783"/>
                  <a:pt x="70337" y="86457"/>
                </a:cubicBezTo>
                <a:cubicBezTo>
                  <a:pt x="79223" y="85574"/>
                  <a:pt x="100363" y="72553"/>
                  <a:pt x="133756" y="47396"/>
                </a:cubicBezTo>
                <a:cubicBezTo>
                  <a:pt x="135504" y="46923"/>
                  <a:pt x="136510" y="48020"/>
                  <a:pt x="136775" y="50686"/>
                </a:cubicBezTo>
                <a:cubicBezTo>
                  <a:pt x="137953" y="62533"/>
                  <a:pt x="134793" y="72868"/>
                  <a:pt x="127295" y="81690"/>
                </a:cubicBezTo>
                <a:cubicBezTo>
                  <a:pt x="121397" y="88558"/>
                  <a:pt x="106508" y="99761"/>
                  <a:pt x="82628" y="115297"/>
                </a:cubicBezTo>
                <a:cubicBezTo>
                  <a:pt x="57088" y="132195"/>
                  <a:pt x="35754" y="149273"/>
                  <a:pt x="18625" y="166531"/>
                </a:cubicBezTo>
                <a:cubicBezTo>
                  <a:pt x="8283" y="176832"/>
                  <a:pt x="2685" y="177688"/>
                  <a:pt x="1830" y="169098"/>
                </a:cubicBezTo>
                <a:cubicBezTo>
                  <a:pt x="1536" y="166136"/>
                  <a:pt x="2767" y="161976"/>
                  <a:pt x="5525" y="156616"/>
                </a:cubicBezTo>
                <a:cubicBezTo>
                  <a:pt x="10269" y="147171"/>
                  <a:pt x="13426" y="141323"/>
                  <a:pt x="14997" y="139073"/>
                </a:cubicBezTo>
                <a:cubicBezTo>
                  <a:pt x="19739" y="132619"/>
                  <a:pt x="27888" y="125826"/>
                  <a:pt x="39443" y="118694"/>
                </a:cubicBezTo>
                <a:cubicBezTo>
                  <a:pt x="31387" y="118897"/>
                  <a:pt x="22999" y="115768"/>
                  <a:pt x="14280" y="109306"/>
                </a:cubicBezTo>
                <a:cubicBezTo>
                  <a:pt x="5561" y="102845"/>
                  <a:pt x="849" y="96060"/>
                  <a:pt x="142" y="88951"/>
                </a:cubicBezTo>
                <a:cubicBezTo>
                  <a:pt x="-1154" y="75919"/>
                  <a:pt x="6430" y="58189"/>
                  <a:pt x="22895" y="35762"/>
                </a:cubicBezTo>
                <a:cubicBezTo>
                  <a:pt x="39360" y="13336"/>
                  <a:pt x="54257" y="1460"/>
                  <a:pt x="67586" y="1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id="{4EB44F71-8348-4A9B-A391-6C9F992478AF}"/>
              </a:ext>
            </a:extLst>
          </p:cNvPr>
          <p:cNvSpPr/>
          <p:nvPr/>
        </p:nvSpPr>
        <p:spPr>
          <a:xfrm>
            <a:off x="6957270" y="3661490"/>
            <a:ext cx="152078" cy="700786"/>
          </a:xfrm>
          <a:custGeom>
            <a:avLst/>
            <a:gdLst/>
            <a:ahLst/>
            <a:cxnLst/>
            <a:rect l="l" t="t" r="r" b="b"/>
            <a:pathLst>
              <a:path w="152078" h="700786">
                <a:moveTo>
                  <a:pt x="11630" y="11"/>
                </a:moveTo>
                <a:cubicBezTo>
                  <a:pt x="14592" y="-284"/>
                  <a:pt x="19372" y="5672"/>
                  <a:pt x="25970" y="17878"/>
                </a:cubicBezTo>
                <a:cubicBezTo>
                  <a:pt x="37096" y="36514"/>
                  <a:pt x="48074" y="55164"/>
                  <a:pt x="58904" y="73830"/>
                </a:cubicBezTo>
                <a:cubicBezTo>
                  <a:pt x="76126" y="102628"/>
                  <a:pt x="85105" y="120729"/>
                  <a:pt x="85842" y="128134"/>
                </a:cubicBezTo>
                <a:cubicBezTo>
                  <a:pt x="86077" y="130503"/>
                  <a:pt x="85306" y="131777"/>
                  <a:pt x="83529" y="131953"/>
                </a:cubicBezTo>
                <a:cubicBezTo>
                  <a:pt x="82344" y="132071"/>
                  <a:pt x="80331" y="131374"/>
                  <a:pt x="77488" y="129862"/>
                </a:cubicBezTo>
                <a:cubicBezTo>
                  <a:pt x="69524" y="124971"/>
                  <a:pt x="60968" y="118643"/>
                  <a:pt x="51820" y="110878"/>
                </a:cubicBezTo>
                <a:cubicBezTo>
                  <a:pt x="52052" y="119230"/>
                  <a:pt x="63544" y="173126"/>
                  <a:pt x="86296" y="272566"/>
                </a:cubicBezTo>
                <a:cubicBezTo>
                  <a:pt x="113627" y="390993"/>
                  <a:pt x="132697" y="478984"/>
                  <a:pt x="143506" y="536537"/>
                </a:cubicBezTo>
                <a:cubicBezTo>
                  <a:pt x="146164" y="551229"/>
                  <a:pt x="148185" y="565536"/>
                  <a:pt x="149569" y="579457"/>
                </a:cubicBezTo>
                <a:cubicBezTo>
                  <a:pt x="154459" y="628625"/>
                  <a:pt x="152203" y="664595"/>
                  <a:pt x="142802" y="687366"/>
                </a:cubicBezTo>
                <a:cubicBezTo>
                  <a:pt x="139183" y="696101"/>
                  <a:pt x="136338" y="700572"/>
                  <a:pt x="134264" y="700778"/>
                </a:cubicBezTo>
                <a:cubicBezTo>
                  <a:pt x="131006" y="701102"/>
                  <a:pt x="129619" y="691668"/>
                  <a:pt x="130104" y="672476"/>
                </a:cubicBezTo>
                <a:cubicBezTo>
                  <a:pt x="130680" y="648190"/>
                  <a:pt x="128339" y="623146"/>
                  <a:pt x="123081" y="597346"/>
                </a:cubicBezTo>
                <a:cubicBezTo>
                  <a:pt x="103993" y="513695"/>
                  <a:pt x="76518" y="387804"/>
                  <a:pt x="40654" y="219673"/>
                </a:cubicBezTo>
                <a:cubicBezTo>
                  <a:pt x="35191" y="188808"/>
                  <a:pt x="26730" y="144332"/>
                  <a:pt x="15270" y="86245"/>
                </a:cubicBezTo>
                <a:cubicBezTo>
                  <a:pt x="14058" y="83075"/>
                  <a:pt x="9190" y="74735"/>
                  <a:pt x="667" y="61225"/>
                </a:cubicBezTo>
                <a:cubicBezTo>
                  <a:pt x="-1434" y="58143"/>
                  <a:pt x="1435" y="38864"/>
                  <a:pt x="9274" y="3386"/>
                </a:cubicBezTo>
                <a:cubicBezTo>
                  <a:pt x="9660" y="1254"/>
                  <a:pt x="10445" y="128"/>
                  <a:pt x="11630" y="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id="{FF2FE09D-01D4-48AF-942B-B607CA367205}"/>
              </a:ext>
            </a:extLst>
          </p:cNvPr>
          <p:cNvSpPr/>
          <p:nvPr/>
        </p:nvSpPr>
        <p:spPr>
          <a:xfrm>
            <a:off x="6248424" y="3710240"/>
            <a:ext cx="270346" cy="692210"/>
          </a:xfrm>
          <a:custGeom>
            <a:avLst/>
            <a:gdLst/>
            <a:ahLst/>
            <a:cxnLst/>
            <a:rect l="l" t="t" r="r" b="b"/>
            <a:pathLst>
              <a:path w="270346" h="692210">
                <a:moveTo>
                  <a:pt x="12204" y="19"/>
                </a:moveTo>
                <a:cubicBezTo>
                  <a:pt x="19609" y="-717"/>
                  <a:pt x="32200" y="20615"/>
                  <a:pt x="49977" y="64015"/>
                </a:cubicBezTo>
                <a:cubicBezTo>
                  <a:pt x="66570" y="104541"/>
                  <a:pt x="79891" y="143748"/>
                  <a:pt x="89941" y="181635"/>
                </a:cubicBezTo>
                <a:cubicBezTo>
                  <a:pt x="107379" y="248699"/>
                  <a:pt x="122757" y="317614"/>
                  <a:pt x="136076" y="388378"/>
                </a:cubicBezTo>
                <a:cubicBezTo>
                  <a:pt x="142897" y="426885"/>
                  <a:pt x="149865" y="465377"/>
                  <a:pt x="156982" y="503855"/>
                </a:cubicBezTo>
                <a:cubicBezTo>
                  <a:pt x="167087" y="548317"/>
                  <a:pt x="184499" y="582032"/>
                  <a:pt x="209217" y="604999"/>
                </a:cubicBezTo>
                <a:cubicBezTo>
                  <a:pt x="228666" y="623106"/>
                  <a:pt x="246981" y="631306"/>
                  <a:pt x="264160" y="629597"/>
                </a:cubicBezTo>
                <a:lnTo>
                  <a:pt x="270346" y="691798"/>
                </a:lnTo>
                <a:cubicBezTo>
                  <a:pt x="243392" y="694479"/>
                  <a:pt x="217082" y="684083"/>
                  <a:pt x="191416" y="660612"/>
                </a:cubicBezTo>
                <a:cubicBezTo>
                  <a:pt x="171996" y="642801"/>
                  <a:pt x="157953" y="623408"/>
                  <a:pt x="149287" y="602434"/>
                </a:cubicBezTo>
                <a:cubicBezTo>
                  <a:pt x="137899" y="575150"/>
                  <a:pt x="124274" y="522363"/>
                  <a:pt x="108412" y="444074"/>
                </a:cubicBezTo>
                <a:cubicBezTo>
                  <a:pt x="90748" y="356692"/>
                  <a:pt x="72326" y="275218"/>
                  <a:pt x="53145" y="199652"/>
                </a:cubicBezTo>
                <a:cubicBezTo>
                  <a:pt x="47649" y="177465"/>
                  <a:pt x="37091" y="148004"/>
                  <a:pt x="21473" y="111269"/>
                </a:cubicBezTo>
                <a:cubicBezTo>
                  <a:pt x="7334" y="77379"/>
                  <a:pt x="176" y="59545"/>
                  <a:pt x="0" y="57768"/>
                </a:cubicBezTo>
                <a:cubicBezTo>
                  <a:pt x="2762" y="43434"/>
                  <a:pt x="5719" y="25043"/>
                  <a:pt x="8871" y="2594"/>
                </a:cubicBezTo>
                <a:cubicBezTo>
                  <a:pt x="9612" y="1025"/>
                  <a:pt x="10723" y="167"/>
                  <a:pt x="12204" y="1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/>
          </a:p>
        </p:txBody>
      </p:sp>
      <p:sp>
        <p:nvSpPr>
          <p:cNvPr id="56" name="شكل حر: شكل 55">
            <a:extLst>
              <a:ext uri="{FF2B5EF4-FFF2-40B4-BE49-F238E27FC236}">
                <a16:creationId xmlns:a16="http://schemas.microsoft.com/office/drawing/2014/main" id="{6C492FA3-D511-4F41-AE31-DBF0503B3067}"/>
              </a:ext>
            </a:extLst>
          </p:cNvPr>
          <p:cNvSpPr/>
          <p:nvPr/>
        </p:nvSpPr>
        <p:spPr>
          <a:xfrm>
            <a:off x="5720986" y="3761732"/>
            <a:ext cx="482690" cy="827857"/>
          </a:xfrm>
          <a:custGeom>
            <a:avLst/>
            <a:gdLst/>
            <a:ahLst/>
            <a:cxnLst/>
            <a:rect l="l" t="t" r="r" b="b"/>
            <a:pathLst>
              <a:path w="482690" h="827857">
                <a:moveTo>
                  <a:pt x="339122" y="16"/>
                </a:moveTo>
                <a:cubicBezTo>
                  <a:pt x="342677" y="-337"/>
                  <a:pt x="347442" y="5470"/>
                  <a:pt x="353418" y="17439"/>
                </a:cubicBezTo>
                <a:cubicBezTo>
                  <a:pt x="391061" y="74119"/>
                  <a:pt x="410531" y="108975"/>
                  <a:pt x="411827" y="122008"/>
                </a:cubicBezTo>
                <a:cubicBezTo>
                  <a:pt x="412062" y="124377"/>
                  <a:pt x="411292" y="125651"/>
                  <a:pt x="409514" y="125827"/>
                </a:cubicBezTo>
                <a:cubicBezTo>
                  <a:pt x="408330" y="125945"/>
                  <a:pt x="406316" y="125248"/>
                  <a:pt x="403474" y="123736"/>
                </a:cubicBezTo>
                <a:cubicBezTo>
                  <a:pt x="398500" y="118846"/>
                  <a:pt x="390715" y="111245"/>
                  <a:pt x="380117" y="100932"/>
                </a:cubicBezTo>
                <a:cubicBezTo>
                  <a:pt x="380677" y="106560"/>
                  <a:pt x="395737" y="161746"/>
                  <a:pt x="425298" y="266491"/>
                </a:cubicBezTo>
                <a:cubicBezTo>
                  <a:pt x="455775" y="374436"/>
                  <a:pt x="474127" y="447691"/>
                  <a:pt x="480356" y="486257"/>
                </a:cubicBezTo>
                <a:cubicBezTo>
                  <a:pt x="486427" y="541290"/>
                  <a:pt x="480658" y="582545"/>
                  <a:pt x="463050" y="610021"/>
                </a:cubicBezTo>
                <a:cubicBezTo>
                  <a:pt x="432755" y="657304"/>
                  <a:pt x="388421" y="703291"/>
                  <a:pt x="330049" y="747982"/>
                </a:cubicBezTo>
                <a:cubicBezTo>
                  <a:pt x="266937" y="796136"/>
                  <a:pt x="212574" y="822481"/>
                  <a:pt x="166960" y="827017"/>
                </a:cubicBezTo>
                <a:cubicBezTo>
                  <a:pt x="119568" y="831730"/>
                  <a:pt x="80377" y="816633"/>
                  <a:pt x="49386" y="781726"/>
                </a:cubicBezTo>
                <a:cubicBezTo>
                  <a:pt x="22392" y="750909"/>
                  <a:pt x="6553" y="711952"/>
                  <a:pt x="1869" y="664857"/>
                </a:cubicBezTo>
                <a:cubicBezTo>
                  <a:pt x="-2667" y="619243"/>
                  <a:pt x="1058" y="578491"/>
                  <a:pt x="13043" y="542601"/>
                </a:cubicBezTo>
                <a:cubicBezTo>
                  <a:pt x="18383" y="527113"/>
                  <a:pt x="23274" y="519149"/>
                  <a:pt x="27717" y="518707"/>
                </a:cubicBezTo>
                <a:cubicBezTo>
                  <a:pt x="30086" y="518471"/>
                  <a:pt x="31492" y="520575"/>
                  <a:pt x="31934" y="525018"/>
                </a:cubicBezTo>
                <a:cubicBezTo>
                  <a:pt x="32494" y="530646"/>
                  <a:pt x="31409" y="537783"/>
                  <a:pt x="28679" y="546430"/>
                </a:cubicBezTo>
                <a:cubicBezTo>
                  <a:pt x="19659" y="576043"/>
                  <a:pt x="17005" y="609510"/>
                  <a:pt x="20716" y="646830"/>
                </a:cubicBezTo>
                <a:cubicBezTo>
                  <a:pt x="23603" y="675857"/>
                  <a:pt x="35258" y="701320"/>
                  <a:pt x="55683" y="723219"/>
                </a:cubicBezTo>
                <a:cubicBezTo>
                  <a:pt x="85194" y="755282"/>
                  <a:pt x="127052" y="768618"/>
                  <a:pt x="181256" y="763228"/>
                </a:cubicBezTo>
                <a:cubicBezTo>
                  <a:pt x="209394" y="760429"/>
                  <a:pt x="252367" y="738358"/>
                  <a:pt x="310174" y="697013"/>
                </a:cubicBezTo>
                <a:cubicBezTo>
                  <a:pt x="372189" y="652857"/>
                  <a:pt x="422254" y="605852"/>
                  <a:pt x="460370" y="555996"/>
                </a:cubicBezTo>
                <a:cubicBezTo>
                  <a:pt x="461170" y="555019"/>
                  <a:pt x="461349" y="552309"/>
                  <a:pt x="460907" y="547866"/>
                </a:cubicBezTo>
                <a:cubicBezTo>
                  <a:pt x="458875" y="527429"/>
                  <a:pt x="444498" y="468585"/>
                  <a:pt x="417777" y="371335"/>
                </a:cubicBezTo>
                <a:cubicBezTo>
                  <a:pt x="403204" y="318044"/>
                  <a:pt x="388646" y="264901"/>
                  <a:pt x="374103" y="211907"/>
                </a:cubicBezTo>
                <a:cubicBezTo>
                  <a:pt x="367631" y="185929"/>
                  <a:pt x="358590" y="146147"/>
                  <a:pt x="346980" y="92562"/>
                </a:cubicBezTo>
                <a:cubicBezTo>
                  <a:pt x="345708" y="88800"/>
                  <a:pt x="340796" y="80015"/>
                  <a:pt x="332244" y="66209"/>
                </a:cubicBezTo>
                <a:cubicBezTo>
                  <a:pt x="327332" y="58920"/>
                  <a:pt x="328691" y="37996"/>
                  <a:pt x="336322" y="3436"/>
                </a:cubicBezTo>
                <a:cubicBezTo>
                  <a:pt x="336708" y="1303"/>
                  <a:pt x="337641" y="164"/>
                  <a:pt x="339122" y="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/>
          </a:p>
        </p:txBody>
      </p:sp>
      <p:sp>
        <p:nvSpPr>
          <p:cNvPr id="57" name="شكل حر: شكل 56">
            <a:extLst>
              <a:ext uri="{FF2B5EF4-FFF2-40B4-BE49-F238E27FC236}">
                <a16:creationId xmlns:a16="http://schemas.microsoft.com/office/drawing/2014/main" id="{FFEB4BE9-CC38-44EE-975F-CE8C8C4AABA4}"/>
              </a:ext>
            </a:extLst>
          </p:cNvPr>
          <p:cNvSpPr/>
          <p:nvPr/>
        </p:nvSpPr>
        <p:spPr>
          <a:xfrm>
            <a:off x="6445788" y="3985269"/>
            <a:ext cx="82564" cy="91552"/>
          </a:xfrm>
          <a:custGeom>
            <a:avLst/>
            <a:gdLst/>
            <a:ahLst/>
            <a:cxnLst/>
            <a:rect l="l" t="t" r="r" b="b"/>
            <a:pathLst>
              <a:path w="82564" h="91552">
                <a:moveTo>
                  <a:pt x="10604" y="0"/>
                </a:moveTo>
                <a:cubicBezTo>
                  <a:pt x="18894" y="5159"/>
                  <a:pt x="34366" y="11846"/>
                  <a:pt x="57019" y="20062"/>
                </a:cubicBezTo>
                <a:cubicBezTo>
                  <a:pt x="73128" y="25639"/>
                  <a:pt x="81477" y="31390"/>
                  <a:pt x="82066" y="37314"/>
                </a:cubicBezTo>
                <a:cubicBezTo>
                  <a:pt x="84128" y="58047"/>
                  <a:pt x="79794" y="76127"/>
                  <a:pt x="69064" y="91552"/>
                </a:cubicBezTo>
                <a:cubicBezTo>
                  <a:pt x="51001" y="84374"/>
                  <a:pt x="32790" y="77212"/>
                  <a:pt x="14431" y="70064"/>
                </a:cubicBezTo>
                <a:cubicBezTo>
                  <a:pt x="5340" y="65883"/>
                  <a:pt x="530" y="61126"/>
                  <a:pt x="0" y="55795"/>
                </a:cubicBezTo>
                <a:cubicBezTo>
                  <a:pt x="1931" y="45133"/>
                  <a:pt x="5466" y="26535"/>
                  <a:pt x="1060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/>
          </a:p>
        </p:txBody>
      </p:sp>
      <p:sp>
        <p:nvSpPr>
          <p:cNvPr id="58" name="شكل حر: شكل 57">
            <a:extLst>
              <a:ext uri="{FF2B5EF4-FFF2-40B4-BE49-F238E27FC236}">
                <a16:creationId xmlns:a16="http://schemas.microsoft.com/office/drawing/2014/main" id="{F0CA1365-EB6F-4CB7-9145-1E86E36F587D}"/>
              </a:ext>
            </a:extLst>
          </p:cNvPr>
          <p:cNvSpPr/>
          <p:nvPr/>
        </p:nvSpPr>
        <p:spPr>
          <a:xfrm>
            <a:off x="7189344" y="3996612"/>
            <a:ext cx="404337" cy="426638"/>
          </a:xfrm>
          <a:custGeom>
            <a:avLst/>
            <a:gdLst/>
            <a:ahLst/>
            <a:cxnLst/>
            <a:rect l="l" t="t" r="r" b="b"/>
            <a:pathLst>
              <a:path w="404337" h="426638">
                <a:moveTo>
                  <a:pt x="292696" y="178"/>
                </a:moveTo>
                <a:cubicBezTo>
                  <a:pt x="308395" y="-1383"/>
                  <a:pt x="327360" y="7350"/>
                  <a:pt x="349592" y="26376"/>
                </a:cubicBezTo>
                <a:cubicBezTo>
                  <a:pt x="378664" y="51005"/>
                  <a:pt x="396179" y="84260"/>
                  <a:pt x="402139" y="126143"/>
                </a:cubicBezTo>
                <a:cubicBezTo>
                  <a:pt x="406949" y="159466"/>
                  <a:pt x="403867" y="190134"/>
                  <a:pt x="392893" y="218146"/>
                </a:cubicBezTo>
                <a:cubicBezTo>
                  <a:pt x="375667" y="249473"/>
                  <a:pt x="343215" y="287099"/>
                  <a:pt x="295536" y="331026"/>
                </a:cubicBezTo>
                <a:cubicBezTo>
                  <a:pt x="232566" y="389635"/>
                  <a:pt x="175445" y="421339"/>
                  <a:pt x="124174" y="426139"/>
                </a:cubicBezTo>
                <a:cubicBezTo>
                  <a:pt x="86231" y="429613"/>
                  <a:pt x="56059" y="414965"/>
                  <a:pt x="33656" y="382196"/>
                </a:cubicBezTo>
                <a:cubicBezTo>
                  <a:pt x="16107" y="356122"/>
                  <a:pt x="5329" y="322944"/>
                  <a:pt x="1323" y="282662"/>
                </a:cubicBezTo>
                <a:cubicBezTo>
                  <a:pt x="793" y="277330"/>
                  <a:pt x="411" y="271984"/>
                  <a:pt x="177" y="266623"/>
                </a:cubicBezTo>
                <a:cubicBezTo>
                  <a:pt x="-1021" y="236531"/>
                  <a:pt x="3870" y="201495"/>
                  <a:pt x="14851" y="161517"/>
                </a:cubicBezTo>
                <a:cubicBezTo>
                  <a:pt x="20341" y="141528"/>
                  <a:pt x="25308" y="131313"/>
                  <a:pt x="29751" y="130871"/>
                </a:cubicBezTo>
                <a:cubicBezTo>
                  <a:pt x="31232" y="130724"/>
                  <a:pt x="32134" y="132279"/>
                  <a:pt x="32458" y="135537"/>
                </a:cubicBezTo>
                <a:cubicBezTo>
                  <a:pt x="33047" y="141461"/>
                  <a:pt x="31606" y="151027"/>
                  <a:pt x="28133" y="164235"/>
                </a:cubicBezTo>
                <a:cubicBezTo>
                  <a:pt x="24215" y="178982"/>
                  <a:pt x="21514" y="190917"/>
                  <a:pt x="20028" y="200038"/>
                </a:cubicBezTo>
                <a:cubicBezTo>
                  <a:pt x="17531" y="217037"/>
                  <a:pt x="16766" y="233416"/>
                  <a:pt x="17735" y="249173"/>
                </a:cubicBezTo>
                <a:cubicBezTo>
                  <a:pt x="23199" y="331188"/>
                  <a:pt x="62807" y="368528"/>
                  <a:pt x="136560" y="361194"/>
                </a:cubicBezTo>
                <a:cubicBezTo>
                  <a:pt x="180693" y="356805"/>
                  <a:pt x="235015" y="325529"/>
                  <a:pt x="299525" y="267365"/>
                </a:cubicBezTo>
                <a:cubicBezTo>
                  <a:pt x="353071" y="219265"/>
                  <a:pt x="383284" y="186198"/>
                  <a:pt x="390166" y="168165"/>
                </a:cubicBezTo>
                <a:cubicBezTo>
                  <a:pt x="387711" y="161529"/>
                  <a:pt x="379791" y="155586"/>
                  <a:pt x="366407" y="150336"/>
                </a:cubicBezTo>
                <a:cubicBezTo>
                  <a:pt x="350535" y="144138"/>
                  <a:pt x="333461" y="142396"/>
                  <a:pt x="315186" y="145110"/>
                </a:cubicBezTo>
                <a:cubicBezTo>
                  <a:pt x="300731" y="147146"/>
                  <a:pt x="291726" y="148341"/>
                  <a:pt x="288172" y="148694"/>
                </a:cubicBezTo>
                <a:cubicBezTo>
                  <a:pt x="254406" y="152052"/>
                  <a:pt x="235621" y="137618"/>
                  <a:pt x="231818" y="105392"/>
                </a:cubicBezTo>
                <a:cubicBezTo>
                  <a:pt x="228516" y="78201"/>
                  <a:pt x="233875" y="53887"/>
                  <a:pt x="247896" y="32452"/>
                </a:cubicBezTo>
                <a:cubicBezTo>
                  <a:pt x="260880" y="12615"/>
                  <a:pt x="275813" y="1857"/>
                  <a:pt x="292696" y="178"/>
                </a:cubicBezTo>
                <a:close/>
                <a:moveTo>
                  <a:pt x="287333" y="59040"/>
                </a:moveTo>
                <a:cubicBezTo>
                  <a:pt x="272227" y="60543"/>
                  <a:pt x="265040" y="67988"/>
                  <a:pt x="265773" y="81375"/>
                </a:cubicBezTo>
                <a:cubicBezTo>
                  <a:pt x="269562" y="86383"/>
                  <a:pt x="277557" y="88579"/>
                  <a:pt x="289760" y="87964"/>
                </a:cubicBezTo>
                <a:cubicBezTo>
                  <a:pt x="298913" y="86754"/>
                  <a:pt x="307932" y="85708"/>
                  <a:pt x="316818" y="84824"/>
                </a:cubicBezTo>
                <a:cubicBezTo>
                  <a:pt x="323364" y="84472"/>
                  <a:pt x="329954" y="84565"/>
                  <a:pt x="336588" y="85102"/>
                </a:cubicBezTo>
                <a:cubicBezTo>
                  <a:pt x="316191" y="66490"/>
                  <a:pt x="299773" y="57803"/>
                  <a:pt x="287333" y="590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/>
          </a:p>
        </p:txBody>
      </p:sp>
      <p:sp>
        <p:nvSpPr>
          <p:cNvPr id="59" name="شكل حر: شكل 58">
            <a:extLst>
              <a:ext uri="{FF2B5EF4-FFF2-40B4-BE49-F238E27FC236}">
                <a16:creationId xmlns:a16="http://schemas.microsoft.com/office/drawing/2014/main" id="{E41260A5-9184-4AF8-B408-8A3C673DC697}"/>
              </a:ext>
            </a:extLst>
          </p:cNvPr>
          <p:cNvSpPr/>
          <p:nvPr/>
        </p:nvSpPr>
        <p:spPr>
          <a:xfrm>
            <a:off x="6526606" y="4045205"/>
            <a:ext cx="79161" cy="85191"/>
          </a:xfrm>
          <a:custGeom>
            <a:avLst/>
            <a:gdLst/>
            <a:ahLst/>
            <a:cxnLst/>
            <a:rect l="l" t="t" r="r" b="b"/>
            <a:pathLst>
              <a:path w="79161" h="85191">
                <a:moveTo>
                  <a:pt x="17408" y="0"/>
                </a:moveTo>
                <a:cubicBezTo>
                  <a:pt x="57889" y="13024"/>
                  <a:pt x="78439" y="22647"/>
                  <a:pt x="79057" y="28867"/>
                </a:cubicBezTo>
                <a:cubicBezTo>
                  <a:pt x="79528" y="33606"/>
                  <a:pt x="78413" y="41943"/>
                  <a:pt x="75711" y="53877"/>
                </a:cubicBezTo>
                <a:cubicBezTo>
                  <a:pt x="72357" y="68270"/>
                  <a:pt x="68160" y="78708"/>
                  <a:pt x="63121" y="85191"/>
                </a:cubicBezTo>
                <a:cubicBezTo>
                  <a:pt x="50922" y="79824"/>
                  <a:pt x="38589" y="74619"/>
                  <a:pt x="26122" y="69577"/>
                </a:cubicBezTo>
                <a:cubicBezTo>
                  <a:pt x="9185" y="61690"/>
                  <a:pt x="481" y="55376"/>
                  <a:pt x="10" y="50637"/>
                </a:cubicBezTo>
                <a:cubicBezTo>
                  <a:pt x="-167" y="48860"/>
                  <a:pt x="2022" y="40042"/>
                  <a:pt x="6577" y="24184"/>
                </a:cubicBezTo>
                <a:cubicBezTo>
                  <a:pt x="11132" y="8326"/>
                  <a:pt x="14743" y="265"/>
                  <a:pt x="1740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/>
          </a:p>
        </p:txBody>
      </p:sp>
      <p:sp>
        <p:nvSpPr>
          <p:cNvPr id="60" name="شكل حر: شكل 59">
            <a:extLst>
              <a:ext uri="{FF2B5EF4-FFF2-40B4-BE49-F238E27FC236}">
                <a16:creationId xmlns:a16="http://schemas.microsoft.com/office/drawing/2014/main" id="{DC4F2A82-A574-4455-80BC-B88B0033ADBF}"/>
              </a:ext>
            </a:extLst>
          </p:cNvPr>
          <p:cNvSpPr/>
          <p:nvPr/>
        </p:nvSpPr>
        <p:spPr>
          <a:xfrm>
            <a:off x="6448670" y="4063421"/>
            <a:ext cx="72665" cy="87023"/>
          </a:xfrm>
          <a:custGeom>
            <a:avLst/>
            <a:gdLst/>
            <a:ahLst/>
            <a:cxnLst/>
            <a:rect l="l" t="t" r="r" b="b"/>
            <a:pathLst>
              <a:path w="72665" h="87023">
                <a:moveTo>
                  <a:pt x="15944" y="0"/>
                </a:moveTo>
                <a:cubicBezTo>
                  <a:pt x="25713" y="8002"/>
                  <a:pt x="39037" y="15651"/>
                  <a:pt x="55915" y="22946"/>
                </a:cubicBezTo>
                <a:cubicBezTo>
                  <a:pt x="66220" y="27305"/>
                  <a:pt x="71726" y="33040"/>
                  <a:pt x="72433" y="40148"/>
                </a:cubicBezTo>
                <a:cubicBezTo>
                  <a:pt x="73140" y="47257"/>
                  <a:pt x="72231" y="56171"/>
                  <a:pt x="69708" y="66892"/>
                </a:cubicBezTo>
                <a:cubicBezTo>
                  <a:pt x="66502" y="79774"/>
                  <a:pt x="62234" y="86480"/>
                  <a:pt x="56902" y="87010"/>
                </a:cubicBezTo>
                <a:cubicBezTo>
                  <a:pt x="54236" y="87275"/>
                  <a:pt x="44612" y="83745"/>
                  <a:pt x="28030" y="76421"/>
                </a:cubicBezTo>
                <a:cubicBezTo>
                  <a:pt x="9850" y="68058"/>
                  <a:pt x="509" y="61360"/>
                  <a:pt x="8" y="56324"/>
                </a:cubicBezTo>
                <a:cubicBezTo>
                  <a:pt x="-228" y="53955"/>
                  <a:pt x="5084" y="35180"/>
                  <a:pt x="159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/>
          </a:p>
        </p:txBody>
      </p:sp>
      <p:sp>
        <p:nvSpPr>
          <p:cNvPr id="61" name="شكل حر: شكل 60">
            <a:extLst>
              <a:ext uri="{FF2B5EF4-FFF2-40B4-BE49-F238E27FC236}">
                <a16:creationId xmlns:a16="http://schemas.microsoft.com/office/drawing/2014/main" id="{EE6E7DDA-7448-4970-BF2F-EC8187F7D3DF}"/>
              </a:ext>
            </a:extLst>
          </p:cNvPr>
          <p:cNvSpPr/>
          <p:nvPr/>
        </p:nvSpPr>
        <p:spPr>
          <a:xfrm>
            <a:off x="6679275" y="4159596"/>
            <a:ext cx="252152" cy="225108"/>
          </a:xfrm>
          <a:custGeom>
            <a:avLst/>
            <a:gdLst/>
            <a:ahLst/>
            <a:cxnLst/>
            <a:rect l="l" t="t" r="r" b="b"/>
            <a:pathLst>
              <a:path w="252152" h="225108">
                <a:moveTo>
                  <a:pt x="183039" y="227"/>
                </a:moveTo>
                <a:cubicBezTo>
                  <a:pt x="202291" y="-1688"/>
                  <a:pt x="218264" y="8539"/>
                  <a:pt x="230958" y="30908"/>
                </a:cubicBezTo>
                <a:cubicBezTo>
                  <a:pt x="241818" y="49869"/>
                  <a:pt x="248720" y="74159"/>
                  <a:pt x="251666" y="103779"/>
                </a:cubicBezTo>
                <a:cubicBezTo>
                  <a:pt x="253168" y="118885"/>
                  <a:pt x="251190" y="133589"/>
                  <a:pt x="245733" y="147892"/>
                </a:cubicBezTo>
                <a:cubicBezTo>
                  <a:pt x="239475" y="163171"/>
                  <a:pt x="231311" y="171311"/>
                  <a:pt x="221240" y="172313"/>
                </a:cubicBezTo>
                <a:cubicBezTo>
                  <a:pt x="209985" y="173432"/>
                  <a:pt x="192557" y="169632"/>
                  <a:pt x="168956" y="160911"/>
                </a:cubicBezTo>
                <a:cubicBezTo>
                  <a:pt x="141891" y="150441"/>
                  <a:pt x="121654" y="137946"/>
                  <a:pt x="108245" y="123426"/>
                </a:cubicBezTo>
                <a:cubicBezTo>
                  <a:pt x="93952" y="154162"/>
                  <a:pt x="84168" y="173082"/>
                  <a:pt x="78892" y="180187"/>
                </a:cubicBezTo>
                <a:cubicBezTo>
                  <a:pt x="59744" y="207218"/>
                  <a:pt x="35509" y="222191"/>
                  <a:pt x="6185" y="225108"/>
                </a:cubicBezTo>
                <a:lnTo>
                  <a:pt x="0" y="162907"/>
                </a:lnTo>
                <a:cubicBezTo>
                  <a:pt x="20141" y="160904"/>
                  <a:pt x="38877" y="155301"/>
                  <a:pt x="56209" y="146100"/>
                </a:cubicBezTo>
                <a:cubicBezTo>
                  <a:pt x="66993" y="140241"/>
                  <a:pt x="79471" y="124343"/>
                  <a:pt x="93642" y="98406"/>
                </a:cubicBezTo>
                <a:cubicBezTo>
                  <a:pt x="107073" y="74037"/>
                  <a:pt x="115417" y="61691"/>
                  <a:pt x="118675" y="61367"/>
                </a:cubicBezTo>
                <a:cubicBezTo>
                  <a:pt x="120156" y="61220"/>
                  <a:pt x="121592" y="62124"/>
                  <a:pt x="122983" y="64080"/>
                </a:cubicBezTo>
                <a:cubicBezTo>
                  <a:pt x="139324" y="23868"/>
                  <a:pt x="159343" y="2583"/>
                  <a:pt x="183039" y="227"/>
                </a:cubicBezTo>
                <a:close/>
                <a:moveTo>
                  <a:pt x="174030" y="63041"/>
                </a:moveTo>
                <a:cubicBezTo>
                  <a:pt x="161590" y="64279"/>
                  <a:pt x="152139" y="68509"/>
                  <a:pt x="145679" y="75732"/>
                </a:cubicBezTo>
                <a:cubicBezTo>
                  <a:pt x="160215" y="86550"/>
                  <a:pt x="168431" y="92464"/>
                  <a:pt x="170326" y="93472"/>
                </a:cubicBezTo>
                <a:cubicBezTo>
                  <a:pt x="180778" y="99312"/>
                  <a:pt x="192594" y="102325"/>
                  <a:pt x="205774" y="102510"/>
                </a:cubicBezTo>
                <a:cubicBezTo>
                  <a:pt x="204417" y="91876"/>
                  <a:pt x="200416" y="82478"/>
                  <a:pt x="193771" y="74314"/>
                </a:cubicBezTo>
                <a:cubicBezTo>
                  <a:pt x="187127" y="66151"/>
                  <a:pt x="180546" y="62393"/>
                  <a:pt x="174030" y="630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/>
          </a:p>
        </p:txBody>
      </p:sp>
      <p:sp>
        <p:nvSpPr>
          <p:cNvPr id="62" name="شكل حر: شكل 61">
            <a:extLst>
              <a:ext uri="{FF2B5EF4-FFF2-40B4-BE49-F238E27FC236}">
                <a16:creationId xmlns:a16="http://schemas.microsoft.com/office/drawing/2014/main" id="{6D712630-6C4A-4852-88BB-1F7928F61F7E}"/>
              </a:ext>
            </a:extLst>
          </p:cNvPr>
          <p:cNvSpPr/>
          <p:nvPr/>
        </p:nvSpPr>
        <p:spPr>
          <a:xfrm>
            <a:off x="6510572" y="4257175"/>
            <a:ext cx="175461" cy="144495"/>
          </a:xfrm>
          <a:custGeom>
            <a:avLst/>
            <a:gdLst/>
            <a:ahLst/>
            <a:cxnLst/>
            <a:rect l="l" t="t" r="r" b="b"/>
            <a:pathLst>
              <a:path w="175461" h="144495">
                <a:moveTo>
                  <a:pt x="95785" y="979"/>
                </a:moveTo>
                <a:cubicBezTo>
                  <a:pt x="99296" y="-1315"/>
                  <a:pt x="101338" y="426"/>
                  <a:pt x="101913" y="6202"/>
                </a:cubicBezTo>
                <a:cubicBezTo>
                  <a:pt x="102325" y="10349"/>
                  <a:pt x="101685" y="15946"/>
                  <a:pt x="99993" y="22995"/>
                </a:cubicBezTo>
                <a:cubicBezTo>
                  <a:pt x="101886" y="26994"/>
                  <a:pt x="104838" y="31860"/>
                  <a:pt x="108848" y="37594"/>
                </a:cubicBezTo>
                <a:cubicBezTo>
                  <a:pt x="112858" y="43327"/>
                  <a:pt x="122081" y="49589"/>
                  <a:pt x="136516" y="56379"/>
                </a:cubicBezTo>
                <a:cubicBezTo>
                  <a:pt x="150951" y="63169"/>
                  <a:pt x="161871" y="66197"/>
                  <a:pt x="169276" y="65460"/>
                </a:cubicBezTo>
                <a:lnTo>
                  <a:pt x="175461" y="127661"/>
                </a:lnTo>
                <a:cubicBezTo>
                  <a:pt x="166576" y="128545"/>
                  <a:pt x="154671" y="126139"/>
                  <a:pt x="139746" y="120444"/>
                </a:cubicBezTo>
                <a:cubicBezTo>
                  <a:pt x="122335" y="113800"/>
                  <a:pt x="109218" y="105234"/>
                  <a:pt x="100398" y="94744"/>
                </a:cubicBezTo>
                <a:cubicBezTo>
                  <a:pt x="93236" y="85884"/>
                  <a:pt x="89406" y="74450"/>
                  <a:pt x="88910" y="60440"/>
                </a:cubicBezTo>
                <a:cubicBezTo>
                  <a:pt x="78529" y="88394"/>
                  <a:pt x="69722" y="106619"/>
                  <a:pt x="62491" y="115115"/>
                </a:cubicBezTo>
                <a:cubicBezTo>
                  <a:pt x="47761" y="132434"/>
                  <a:pt x="28993" y="142227"/>
                  <a:pt x="6186" y="144495"/>
                </a:cubicBezTo>
                <a:lnTo>
                  <a:pt x="0" y="82294"/>
                </a:lnTo>
                <a:cubicBezTo>
                  <a:pt x="27843" y="79525"/>
                  <a:pt x="47957" y="72739"/>
                  <a:pt x="60343" y="61935"/>
                </a:cubicBezTo>
                <a:cubicBezTo>
                  <a:pt x="63662" y="59212"/>
                  <a:pt x="67471" y="52402"/>
                  <a:pt x="71772" y="41505"/>
                </a:cubicBezTo>
                <a:cubicBezTo>
                  <a:pt x="76784" y="28742"/>
                  <a:pt x="79809" y="21562"/>
                  <a:pt x="80847" y="19963"/>
                </a:cubicBezTo>
                <a:cubicBezTo>
                  <a:pt x="87294" y="9600"/>
                  <a:pt x="92274" y="3272"/>
                  <a:pt x="95785" y="9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/>
          </a:p>
        </p:txBody>
      </p:sp>
      <p:pic>
        <p:nvPicPr>
          <p:cNvPr id="24" name="ريشة">
            <a:extLst>
              <a:ext uri="{FF2B5EF4-FFF2-40B4-BE49-F238E27FC236}">
                <a16:creationId xmlns:a16="http://schemas.microsoft.com/office/drawing/2014/main" id="{1C5063BE-A9F9-4D30-A3D9-6F6310EDE2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t="-2" b="-12"/>
          <a:stretch/>
        </p:blipFill>
        <p:spPr>
          <a:xfrm rot="5909483">
            <a:off x="9679174" y="6438098"/>
            <a:ext cx="921404" cy="205968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435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-0.1737 -0.65857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-3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461 -0.65995 L -0.17461 -0.65972 C -0.17591 -0.65949 -0.17734 -0.65972 -0.17838 -0.65857 C -0.17891 -0.6581 -0.17891 -0.65671 -0.17891 -0.65556 C -0.17878 -0.65324 -0.17799 -0.65023 -0.17669 -0.64908 C -0.1763 -0.64861 -0.17565 -0.64861 -0.17513 -0.64838 C -0.17357 -0.64861 -0.17187 -0.64815 -0.17044 -0.64908 C -0.16992 -0.64931 -0.16914 -0.65116 -0.16966 -0.65116 C -0.17109 -0.65162 -0.1724 -0.65023 -0.17383 -0.64977 C -0.17422 -0.64908 -0.17461 -0.64815 -0.17513 -0.64769 C -0.17591 -0.64653 -0.1776 -0.64468 -0.1776 -0.64445 L -0.18047 -0.64306 " pathEditMode="relative" rAng="0" ptsTypes="AAAAAAAAAAAA">
                                      <p:cBhvr>
                                        <p:cTn id="12" dur="34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47 -0.64352 L -0.18047 -0.64329 C -0.18034 -0.64259 -0.18008 -0.64144 -0.17995 -0.64028 C -0.17969 -0.63935 -0.17956 -0.63843 -0.17943 -0.6375 C -0.1793 -0.63704 -0.17917 -0.63658 -0.17917 -0.63611 C -0.17865 -0.63333 -0.17904 -0.6338 -0.1776 -0.63033 C -0.17734 -0.62986 -0.17721 -0.62963 -0.17708 -0.62917 C -0.17695 -0.6287 -0.17682 -0.62824 -0.17656 -0.62778 C -0.17656 -0.62755 -0.17461 -0.62338 -0.17448 -0.62292 C -0.17422 -0.62222 -0.17409 -0.62176 -0.17396 -0.62107 C -0.17213 -0.61551 -0.17279 -0.61852 -0.17213 -0.61505 C -0.172 -0.61435 -0.17213 -0.61343 -0.17187 -0.61273 C -0.17174 -0.61181 -0.17135 -0.61088 -0.17109 -0.60995 C -0.17083 -0.6088 -0.17044 -0.60741 -0.17018 -0.60625 C -0.17005 -0.60533 -0.17005 -0.6044 -0.16992 -0.6037 C -0.16979 -0.60278 -0.16953 -0.60185 -0.1694 -0.60093 C -0.16927 -0.59977 -0.16927 -0.59884 -0.16914 -0.59792 C -0.16901 -0.59699 -0.16862 -0.59607 -0.16849 -0.59537 C -0.16823 -0.59421 -0.1681 -0.59283 -0.16784 -0.59167 C -0.16771 -0.58912 -0.16745 -0.58658 -0.16719 -0.58403 C -0.16719 -0.5831 -0.16719 -0.58218 -0.16706 -0.58148 C -0.16693 -0.58056 -0.16667 -0.57986 -0.16641 -0.57917 C -0.16628 -0.57662 -0.16615 -0.57639 -0.16601 -0.57315 C -0.16588 -0.57199 -0.16601 -0.5706 -0.16588 -0.56945 C -0.16575 -0.56852 -0.16549 -0.56736 -0.16536 -0.56644 C -0.1651 -0.56181 -0.16549 -0.56644 -0.16471 -0.56204 C -0.16471 -0.56134 -0.16471 -0.56088 -0.16458 -0.56042 C -0.16445 -0.55949 -0.16432 -0.5588 -0.16432 -0.5581 C -0.16419 -0.55718 -0.16419 -0.55648 -0.16406 -0.55556 C -0.16393 -0.55324 -0.1638 -0.55116 -0.16367 -0.54884 C -0.16354 -0.54769 -0.16354 -0.54653 -0.16354 -0.54537 C -0.16341 -0.54398 -0.16341 -0.54259 -0.16328 -0.5412 C -0.16328 -0.54051 -0.16315 -0.54005 -0.16302 -0.53958 C -0.16302 -0.53889 -0.16289 -0.5382 -0.16289 -0.5375 C -0.16289 -0.53704 -0.16276 -0.53634 -0.16276 -0.53588 C -0.16263 -0.53333 -0.16263 -0.53079 -0.1625 -0.52847 C -0.16289 -0.52685 -0.16263 -0.52708 -0.16302 -0.52708 L -0.16302 -0.52685 " pathEditMode="relative" rAng="0" ptsTypes="AAAAAAAAAAAAAAAAAAAAAAAAAAAAAAAAAAAAAA">
                                      <p:cBhvr>
                                        <p:cTn id="18" dur="34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5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3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02 -0.52662 L -0.16302 -0.52639 C -0.1638 -0.52685 -0.16445 -0.52662 -0.1651 -0.52708 C -0.16549 -0.52708 -0.16562 -0.52778 -0.16588 -0.52824 C -0.16615 -0.52847 -0.16628 -0.52847 -0.16654 -0.5287 C -0.1668 -0.52917 -0.16719 -0.52963 -0.16745 -0.53009 C -0.16797 -0.53079 -0.16914 -0.53241 -0.16914 -0.53218 C -0.16927 -0.53264 -0.1694 -0.53287 -0.16953 -0.5331 C -0.17005 -0.53449 -0.17083 -0.53519 -0.17148 -0.53611 C -0.17174 -0.53658 -0.17187 -0.53704 -0.17213 -0.53727 C -0.1724 -0.53773 -0.17266 -0.53773 -0.17292 -0.5382 C -0.17344 -0.53889 -0.17383 -0.54005 -0.17435 -0.54074 C -0.17461 -0.54097 -0.17487 -0.5412 -0.17513 -0.54144 C -0.1763 -0.54306 -0.17552 -0.54236 -0.17643 -0.54283 L -0.17734 -0.54468 C -0.17747 -0.54491 -0.1776 -0.54514 -0.17773 -0.54537 C -0.17812 -0.54583 -0.17851 -0.5463 -0.17891 -0.54676 C -0.17904 -0.54699 -0.1793 -0.54722 -0.17956 -0.54745 C -0.17969 -0.54769 -0.17982 -0.54792 -0.17995 -0.54815 C -0.18021 -0.54838 -0.18047 -0.54861 -0.18073 -0.54884 C -0.18294 -0.5507 -0.1793 -0.54792 -0.1819 -0.54954 C -0.18203 -0.54977 -0.18229 -0.55 -0.18242 -0.55023 C -0.18372 -0.55046 -0.1849 -0.55023 -0.18607 -0.55046 C -0.18659 -0.5507 -0.18698 -0.5507 -0.1875 -0.55093 C -0.18789 -0.55116 -0.18906 -0.55208 -0.18919 -0.55208 C -0.18932 -0.55232 -0.18945 -0.55255 -0.18945 -0.55301 C -0.18958 -0.55625 -0.18945 -0.55949 -0.18932 -0.56273 C -0.18932 -0.5632 -0.18919 -0.56343 -0.18906 -0.56389 C -0.18893 -0.56412 -0.18867 -0.56412 -0.18854 -0.56435 C -0.18828 -0.56482 -0.18815 -0.56528 -0.18789 -0.56551 C -0.18776 -0.56574 -0.18763 -0.56574 -0.1875 -0.56574 C -0.18724 -0.56597 -0.18711 -0.5662 -0.18685 -0.5662 C -0.18607 -0.5662 -0.18529 -0.5662 -0.1845 -0.56597 C -0.18398 -0.56597 -0.18398 -0.56551 -0.18346 -0.56482 C -0.1832 -0.56458 -0.18281 -0.56458 -0.18268 -0.56435 C -0.18229 -0.56412 -0.18216 -0.56366 -0.1819 -0.5632 C -0.18112 -0.56227 -0.18086 -0.56273 -0.18034 -0.56158 C -0.18021 -0.56134 -0.18008 -0.56088 -0.17995 -0.56065 C -0.17982 -0.56042 -0.17956 -0.56019 -0.1793 -0.55995 C -0.17917 -0.55972 -0.17904 -0.55926 -0.17891 -0.55903 C -0.17878 -0.55857 -0.17865 -0.5581 -0.17851 -0.55764 C -0.17851 -0.55741 -0.17838 -0.55718 -0.17838 -0.55695 C -0.17799 -0.5507 -0.17851 -0.55556 -0.17799 -0.55093 C -0.17799 -0.54745 -0.17786 -0.54398 -0.17812 -0.54074 C -0.17812 -0.54028 -0.17838 -0.54028 -0.17851 -0.54005 C -0.17865 -0.53982 -0.17878 -0.53935 -0.17891 -0.53889 C -0.17904 -0.53843 -0.17956 -0.53727 -0.17982 -0.53681 C -0.18008 -0.53611 -0.18047 -0.53542 -0.18086 -0.53519 C -0.18099 -0.53495 -0.18125 -0.53495 -0.18138 -0.53472 C -0.18177 -0.53426 -0.18216 -0.53333 -0.18268 -0.5331 C -0.18294 -0.53287 -0.18359 -0.53264 -0.18385 -0.53241 C -0.18398 -0.53218 -0.18411 -0.53195 -0.18424 -0.53171 L -0.18424 -0.53148 " pathEditMode="relative" rAng="0" ptsTypes="AAAAAAAAAAAAAAAAAAAAAAAAAAAAAAAAAAAAAAAAAAAAAAAAAAAAA">
                                      <p:cBhvr>
                                        <p:cTn id="24" dur="34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4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37 -0.53148 L -0.18437 -0.53125 C -0.18529 -0.53125 -0.1862 -0.53079 -0.18711 -0.53033 C -0.18776 -0.53009 -0.18854 -0.53009 -0.18932 -0.52986 C -0.19232 -0.5287 -0.18893 -0.52986 -0.19101 -0.5287 C -0.19128 -0.52847 -0.19167 -0.52847 -0.19193 -0.52847 C -0.19323 -0.52732 -0.1918 -0.52847 -0.19427 -0.52755 C -0.19909 -0.52616 -0.19154 -0.52708 -0.19961 -0.52662 C -0.20091 -0.52662 -0.20365 -0.52454 -0.20443 -0.52755 C -0.20443 -0.52801 -0.20456 -0.52847 -0.20456 -0.5287 C -0.20456 -0.52963 -0.20469 -0.53033 -0.20469 -0.53125 C -0.20495 -0.53357 -0.20534 -0.53495 -0.20469 -0.53796 C -0.20456 -0.53843 -0.20417 -0.5382 -0.20378 -0.53843 C -0.20312 -0.53866 -0.20182 -0.53889 -0.2013 -0.53889 C -0.20065 -0.53866 -0.19987 -0.53843 -0.19922 -0.53796 C -0.19857 -0.5375 -0.1987 -0.53634 -0.19844 -0.53542 C -0.19831 -0.53472 -0.19792 -0.53426 -0.19766 -0.53357 C -0.19674 -0.53056 -0.1974 -0.53171 -0.19661 -0.5294 C -0.19648 -0.52894 -0.19635 -0.52847 -0.19609 -0.52824 C -0.19583 -0.52755 -0.19544 -0.52708 -0.19518 -0.52662 C -0.19466 -0.52477 -0.19492 -0.52546 -0.1944 -0.52431 C -0.1944 -0.52361 -0.1944 -0.52292 -0.19427 -0.52245 C -0.19414 -0.52199 -0.19375 -0.52199 -0.19375 -0.52153 C -0.19375 -0.51806 -0.19388 -0.51458 -0.19401 -0.51134 C -0.19401 -0.50995 -0.19414 -0.50995 -0.1944 -0.5088 C -0.19453 -0.50857 -0.1944 -0.5081 -0.19453 -0.50787 C -0.19479 -0.50764 -0.19505 -0.50764 -0.19531 -0.50741 C -0.19583 -0.50625 -0.19583 -0.50602 -0.19661 -0.50509 C -0.197 -0.50463 -0.1974 -0.5044 -0.19766 -0.50394 C -0.19818 -0.50324 -0.1987 -0.50232 -0.19909 -0.50162 C -0.19935 -0.50093 -0.19948 -0.50023 -0.19974 -0.49977 C -0.2 -0.49954 -0.20026 -0.49931 -0.20052 -0.49908 C -0.20078 -0.49861 -0.20091 -0.49838 -0.20117 -0.49792 C -0.20143 -0.49745 -0.20182 -0.49699 -0.20208 -0.49653 C -0.20234 -0.49607 -0.20247 -0.4956 -0.20273 -0.49514 C -0.20299 -0.49468 -0.20325 -0.49421 -0.20351 -0.49375 C -0.20378 -0.49329 -0.20391 -0.49259 -0.2043 -0.49213 C -0.20742 -0.4875 -0.20378 -0.49352 -0.2056 -0.49074 C -0.20586 -0.49028 -0.20612 -0.49005 -0.20625 -0.48958 C -0.20651 -0.48912 -0.20768 -0.48773 -0.20781 -0.48773 C -0.2082 -0.48727 -0.20859 -0.48727 -0.20898 -0.48704 C -0.20924 -0.48681 -0.2095 -0.48658 -0.2099 -0.48634 C -0.21055 -0.48565 -0.21055 -0.48542 -0.21133 -0.48542 C -0.21159 -0.48495 -0.21172 -0.48449 -0.21211 -0.48426 C -0.21237 -0.48403 -0.21367 -0.48357 -0.21406 -0.48357 C -0.21419 -0.48333 -0.21432 -0.4831 -0.21458 -0.48287 C -0.21628 -0.48125 -0.21588 -0.48218 -0.21888 -0.48171 C -0.2194 -0.48148 -0.22005 -0.48125 -0.22044 -0.48079 C -0.22226 -0.47894 -0.21914 -0.48102 -0.22187 -0.4794 C -0.222 -0.47894 -0.22213 -0.4787 -0.2224 -0.47847 C -0.22253 -0.47824 -0.22266 -0.47847 -0.22279 -0.47824 C -0.22305 -0.47778 -0.22305 -0.47708 -0.22331 -0.47662 C -0.22344 -0.47639 -0.22357 -0.47639 -0.2237 -0.47616 C -0.22396 -0.47616 -0.22409 -0.47593 -0.22422 -0.4757 C -0.22435 -0.47546 -0.22461 -0.47546 -0.22487 -0.47546 C -0.225 -0.47523 -0.22526 -0.475 -0.22552 -0.47477 C -0.22578 -0.47477 -0.22604 -0.47477 -0.2263 -0.47454 C -0.22656 -0.47454 -0.22721 -0.47408 -0.22721 -0.47384 C -0.2276 -0.47338 -0.22773 -0.47315 -0.22812 -0.47199 C -0.22825 -0.47176 -0.22825 -0.4713 -0.22838 -0.47107 C -0.22865 -0.4706 -0.22904 -0.4706 -0.22917 -0.47014 C -0.2293 -0.46991 -0.22904 -0.46991 -0.22891 -0.46991 L -0.23086 -0.46921 " pathEditMode="relative" rAng="0" ptsTypes="AAAAAAAAAAAAAAAAAAAAAAAAAAAAAAAAAAAAAAAAAAAAAAAAAAAAAAAAAAAAAAA">
                                      <p:cBhvr>
                                        <p:cTn id="30" dur="44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2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8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86 -0.46921 L -0.23086 -0.46898 C -0.23073 -0.47014 -0.23034 -0.47083 -0.23021 -0.47153 C -0.22969 -0.47338 -0.22982 -0.47546 -0.22917 -0.47708 C -0.22695 -0.48287 -0.22643 -0.4838 -0.22487 -0.48958 C -0.22461 -0.49028 -0.22448 -0.4912 -0.22435 -0.4919 C -0.22279 -0.49861 -0.22318 -0.49676 -0.22187 -0.50347 C -0.22161 -0.50463 -0.22148 -0.50602 -0.22122 -0.50718 C -0.22083 -0.5088 -0.22018 -0.51019 -0.21966 -0.51181 C -0.21888 -0.51458 -0.2181 -0.51783 -0.21732 -0.52083 C -0.21719 -0.52153 -0.21706 -0.52222 -0.21693 -0.52292 C -0.21628 -0.52546 -0.21549 -0.52801 -0.21484 -0.53056 C -0.21445 -0.53195 -0.21406 -0.53357 -0.21354 -0.53519 C -0.21328 -0.53611 -0.21315 -0.53727 -0.21276 -0.5382 C -0.21224 -0.53982 -0.21185 -0.5412 -0.2112 -0.54259 C -0.21003 -0.54583 -0.20872 -0.54884 -0.20768 -0.55208 C -0.20703 -0.5544 -0.20651 -0.55695 -0.2056 -0.5588 C -0.20482 -0.56065 -0.20443 -0.56111 -0.20378 -0.56343 C -0.20351 -0.56435 -0.20338 -0.56551 -0.20312 -0.5662 C -0.20286 -0.56713 -0.20091 -0.57245 -0.20039 -0.57384 C -0.19974 -0.57523 -0.2 -0.57384 -0.19935 -0.5757 C -0.19922 -0.57639 -0.19896 -0.57732 -0.19883 -0.57801 C -0.1974 -0.58195 -0.19818 -0.57847 -0.19753 -0.58148 C -0.1974 -0.58241 -0.1974 -0.58357 -0.19726 -0.58426 C -0.19713 -0.58495 -0.197 -0.58519 -0.19687 -0.58565 C -0.19687 -0.58611 -0.19687 -0.58658 -0.19674 -0.58681 C -0.19648 -0.58727 -0.19622 -0.5875 -0.19596 -0.58773 C -0.19596 -0.58796 -0.1957 -0.5882 -0.19583 -0.58843 C -0.19596 -0.58912 -0.19687 -0.58935 -0.19661 -0.58958 C -0.19583 -0.59005 -0.19518 -0.58935 -0.1944 -0.58935 C -0.19427 -0.58912 -0.19206 -0.58704 -0.19154 -0.58704 C -0.19101 -0.58704 -0.19036 -0.58773 -0.18971 -0.58796 C -0.18958 -0.5882 -0.18932 -0.5882 -0.18919 -0.58843 C -0.18906 -0.59028 -0.18958 -0.59213 -0.18906 -0.59352 C -0.1888 -0.59445 -0.18789 -0.59329 -0.18737 -0.59329 C -0.18724 -0.59306 -0.18711 -0.59306 -0.18685 -0.59306 C -0.18607 -0.59236 -0.18659 -0.59236 -0.18607 -0.59236 L -0.18607 -0.59213 " pathEditMode="relative" rAng="0" ptsTypes="AAAAAAAAAAAAAAAAAAAAAAAAAAAAAAAAAAAAAA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8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33 -0.59491 L -0.18633 -0.59468 C -0.18828 -0.59514 -0.1901 -0.59514 -0.19206 -0.59537 C -0.19544 -0.59607 -0.19883 -0.59722 -0.20221 -0.59745 L -0.21341 -0.59792 C -0.21393 -0.59815 -0.21445 -0.59838 -0.21497 -0.59861 C -0.21588 -0.59884 -0.21693 -0.59954 -0.21784 -0.6 C -0.21849 -0.60023 -0.21927 -0.60023 -0.22005 -0.60046 C -0.22305 -0.60347 -0.21927 -0.59977 -0.22213 -0.60232 C -0.22253 -0.60278 -0.22266 -0.60301 -0.22292 -0.60324 C -0.22344 -0.60347 -0.22487 -0.60417 -0.22552 -0.60463 C -0.2293 -0.60764 -0.22422 -0.60417 -0.22799 -0.60648 C -0.22825 -0.60695 -0.22865 -0.60764 -0.22891 -0.60787 C -0.22917 -0.60833 -0.22943 -0.60857 -0.22969 -0.6088 C -0.22982 -0.60903 -0.23034 -0.61042 -0.23047 -0.61065 C -0.23073 -0.60903 -0.23099 -0.60857 -0.2306 -0.60718 C -0.2306 -0.60695 -0.23047 -0.60648 -0.23034 -0.60625 C -0.23021 -0.60556 -0.23021 -0.60509 -0.22995 -0.6044 C -0.22995 -0.6037 -0.22969 -0.60324 -0.22956 -0.60278 C -0.22943 -0.60232 -0.22943 -0.60185 -0.22943 -0.60139 C -0.2293 -0.6007 -0.22917 -0.60023 -0.22904 -0.59954 C -0.22891 -0.59908 -0.22891 -0.59838 -0.22878 -0.59769 C -0.22865 -0.59583 -0.22865 -0.59421 -0.22865 -0.59236 C -0.22851 -0.59097 -0.22838 -0.58866 -0.22825 -0.58704 C -0.22825 -0.58588 -0.22812 -0.58472 -0.22799 -0.58357 C -0.22747 -0.57963 -0.22786 -0.58357 -0.22721 -0.57986 C -0.22669 -0.57708 -0.22669 -0.57616 -0.22643 -0.57315 C -0.2263 -0.57245 -0.22617 -0.57176 -0.22604 -0.57107 C -0.22604 -0.57037 -0.22604 -0.56968 -0.22591 -0.56898 C -0.22591 -0.56852 -0.22565 -0.56806 -0.22565 -0.56736 C -0.22552 -0.5669 -0.22552 -0.5662 -0.22552 -0.56574 C -0.22474 -0.56158 -0.22513 -0.56551 -0.22474 -0.56134 C -0.22461 -0.56065 -0.22461 -0.55995 -0.22448 -0.55926 C -0.22448 -0.55857 -0.22435 -0.55787 -0.22422 -0.55718 C -0.22409 -0.55648 -0.22409 -0.55556 -0.22409 -0.55486 C -0.22396 -0.55417 -0.22357 -0.55162 -0.22344 -0.5507 C -0.22331 -0.55 -0.22318 -0.54908 -0.22292 -0.54815 C -0.22266 -0.54653 -0.22213 -0.54329 -0.22213 -0.54306 C -0.22187 -0.53843 -0.22174 -0.53333 -0.22161 -0.52847 L -0.22174 -0.51505 L -0.2224 -0.51597 L -0.22279 -0.5162 " pathEditMode="relative" rAng="0" ptsTypes="AAAAAAAAAAAAAAAAAAAAAAAAAAAAAAAAAAAAAAAAAA">
                                      <p:cBhvr>
                                        <p:cTn id="45" dur="34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13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3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279 -0.51574 L -0.22279 -0.51551 C -0.22292 -0.51574 -0.22643 -0.52732 -0.22721 -0.52894 C -0.22773 -0.53009 -0.22825 -0.53125 -0.22878 -0.53264 C -0.22969 -0.53519 -0.22956 -0.53634 -0.23034 -0.53935 C -0.2306 -0.54051 -0.23112 -0.54167 -0.23138 -0.54283 C -0.23164 -0.54421 -0.23164 -0.54537 -0.2319 -0.54653 C -0.23268 -0.55 -0.2345 -0.55625 -0.23503 -0.56019 C -0.23542 -0.56343 -0.23607 -0.56898 -0.23672 -0.57153 C -0.23724 -0.57338 -0.23776 -0.57523 -0.23828 -0.57708 C -0.23841 -0.57755 -0.23867 -0.57801 -0.2388 -0.57847 C -0.23893 -0.57894 -0.23893 -0.57963 -0.23906 -0.58009 C -0.23919 -0.58079 -0.23945 -0.58148 -0.23958 -0.58218 C -0.2401 -0.58843 -0.23958 -0.58472 -0.2418 -0.59329 C -0.24206 -0.59468 -0.24193 -0.59421 -0.24271 -0.59514 C -0.24284 -0.5956 -0.24284 -0.59583 -0.24297 -0.5963 C -0.2431 -0.59676 -0.24323 -0.59722 -0.24336 -0.59769 C -0.24349 -0.59815 -0.24362 -0.59838 -0.24375 -0.59884 C -0.24414 -0.59977 -0.24453 -0.60093 -0.24466 -0.60208 C -0.24479 -0.60278 -0.24492 -0.6037 -0.24505 -0.6044 C -0.24505 -0.60486 -0.24518 -0.60625 -0.24531 -0.60695 C -0.24596 -0.60857 -0.24557 -0.60741 -0.24648 -0.60857 C -0.24661 -0.6088 -0.24674 -0.60903 -0.24687 -0.60926 C -0.247 -0.60857 -0.24713 -0.60787 -0.24726 -0.60718 C -0.24726 -0.60509 -0.247 -0.60486 -0.24661 -0.60324 C -0.24609 -0.60139 -0.24596 -0.60046 -0.2457 -0.59861 C -0.24544 -0.59699 -0.24531 -0.59537 -0.24518 -0.59375 C -0.24518 -0.59306 -0.24518 -0.59213 -0.24505 -0.5912 C -0.24492 -0.59051 -0.24466 -0.58982 -0.24453 -0.58912 C -0.2444 -0.5875 -0.24427 -0.58519 -0.24388 -0.58357 C -0.24375 -0.58264 -0.24349 -0.58171 -0.24336 -0.58079 C -0.24101 -0.5713 -0.24284 -0.5787 -0.24101 -0.57176 C -0.23919 -0.56505 -0.2418 -0.57431 -0.23997 -0.56829 C -0.23984 -0.56644 -0.23984 -0.5662 -0.23971 -0.56435 C -0.23971 -0.5632 -0.23971 -0.56227 -0.23958 -0.56134 C -0.23906 -0.55625 -0.23932 -0.56204 -0.23906 -0.55764 C -0.23906 -0.55648 -0.23893 -0.55533 -0.23893 -0.5544 C -0.23893 -0.55301 -0.23893 -0.55162 -0.2388 -0.55023 C -0.23867 -0.54931 -0.23854 -0.54838 -0.23841 -0.54745 C -0.23841 -0.54607 -0.23841 -0.54468 -0.23828 -0.54352 C -0.23828 -0.54283 -0.23815 -0.54236 -0.23815 -0.5419 C -0.23815 -0.54074 -0.23802 -0.53982 -0.23802 -0.53866 C -0.23789 -0.5375 -0.23789 -0.53611 -0.23789 -0.53495 C -0.23776 -0.53333 -0.23763 -0.53241 -0.2375 -0.53102 C -0.23763 -0.5287 -0.2375 -0.52662 -0.23763 -0.52454 C -0.23776 -0.52408 -0.23815 -0.52384 -0.23828 -0.52338 C -0.23854 -0.52292 -0.2388 -0.52245 -0.23906 -0.52176 C -0.23932 -0.5213 -0.23945 -0.5206 -0.23971 -0.52014 C -0.24088 -0.51759 -0.24062 -0.51945 -0.24206 -0.51528 C -0.24323 -0.51204 -0.24193 -0.51528 -0.24297 -0.51343 C -0.24401 -0.51158 -0.24284 -0.51273 -0.24414 -0.51181 C -0.24492 -0.50972 -0.24375 -0.51227 -0.24505 -0.51042 C -0.24518 -0.50995 -0.24531 -0.50949 -0.24544 -0.50926 C -0.24583 -0.5088 -0.24622 -0.50857 -0.24661 -0.50833 C -0.24753 -0.50764 -0.24726 -0.50787 -0.24831 -0.50741 C -0.24896 -0.50695 -0.24883 -0.50718 -0.24961 -0.50648 C -0.25 -0.50602 -0.25052 -0.50533 -0.25091 -0.50486 C -0.25143 -0.50417 -0.25182 -0.5037 -0.25221 -0.50324 C -0.25247 -0.50278 -0.25312 -0.50255 -0.25351 -0.50232 C -0.25391 -0.50162 -0.25417 -0.50093 -0.25469 -0.50046 C -0.25495 -0.5 -0.25534 -0.49977 -0.2556 -0.49954 C -0.25599 -0.49931 -0.25638 -0.49884 -0.25677 -0.49861 C -0.25729 -0.49838 -0.25781 -0.49838 -0.25833 -0.49815 C -0.25846 -0.49792 -0.25859 -0.49745 -0.25872 -0.49722 C -0.2599 -0.49583 -0.26042 -0.4963 -0.26211 -0.49607 C -0.26367 -0.4963 -0.26523 -0.49607 -0.2668 -0.49653 C -0.26706 -0.49653 -0.26745 -0.49722 -0.26771 -0.49769 C -0.26797 -0.49815 -0.26823 -0.49861 -0.26849 -0.49931 C -0.26862 -0.49954 -0.26888 -0.5 -0.26914 -0.50046 C -0.26953 -0.50093 -0.26992 -0.50162 -0.27031 -0.50232 C -0.27057 -0.50278 -0.27057 -0.50324 -0.27083 -0.5037 C -0.27135 -0.50486 -0.27174 -0.50602 -0.2724 -0.50695 C -0.27253 -0.50741 -0.27279 -0.50764 -0.27305 -0.5081 C -0.27318 -0.50857 -0.27318 -0.5088 -0.27331 -0.50926 C -0.2737 -0.51065 -0.27357 -0.50949 -0.27396 -0.51111 C -0.27396 -0.51158 -0.27396 -0.51181 -0.27409 -0.51204 C -0.27448 -0.51366 -0.27526 -0.51528 -0.27552 -0.51713 C -0.27591 -0.51991 -0.27565 -0.51852 -0.27604 -0.52083 C -0.27604 -0.52292 -0.27604 -0.52477 -0.27591 -0.52685 C -0.27591 -0.52708 -0.27578 -0.52732 -0.27578 -0.52755 C -0.27565 -0.52847 -0.27565 -0.52917 -0.27552 -0.53009 C -0.27539 -0.53033 -0.27539 -0.53079 -0.27539 -0.53102 C -0.27513 -0.53171 -0.27461 -0.53264 -0.27435 -0.5331 C -0.27422 -0.53357 -0.27409 -0.53403 -0.27396 -0.53449 C -0.27383 -0.53495 -0.27357 -0.53565 -0.27357 -0.53542 L -0.27357 -0.53565 " pathEditMode="relative" rAng="0" ptsTypes="AAAAAAAAAAAAAAAAAAAAAAAAAAAAAAAAAAAAAAAAAAAAAAAAAAAAAAAAAAAAAAAAAAAAAAAAAAAAAAAAAAAAAA">
                                      <p:cBhvr>
                                        <p:cTn id="51" dur="34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48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4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422 -0.53611 L -0.27422 -0.53588 C -0.27357 -0.53519 -0.27279 -0.53426 -0.27226 -0.5331 C -0.272 -0.53264 -0.27226 -0.53195 -0.272 -0.53125 C -0.27161 -0.53009 -0.27096 -0.52894 -0.27057 -0.52778 C -0.26979 -0.52593 -0.2694 -0.52315 -0.26823 -0.52199 C -0.26693 -0.5206 -0.26536 -0.51875 -0.26406 -0.51759 C -0.26302 -0.51667 -0.26198 -0.5162 -0.26107 -0.51528 C -0.25976 -0.51435 -0.25859 -0.51296 -0.25729 -0.51227 C -0.25586 -0.51134 -0.2543 -0.51111 -0.25273 -0.51042 C -0.25169 -0.50949 -0.25065 -0.50857 -0.24948 -0.50787 C -0.24779 -0.50671 -0.24583 -0.50602 -0.24401 -0.50509 C -0.24323 -0.50463 -0.24232 -0.5044 -0.24154 -0.5037 C -0.23997 -0.50255 -0.23841 -0.50116 -0.23672 -0.49977 C -0.23581 -0.49908 -0.23476 -0.49861 -0.23372 -0.49745 C -0.23255 -0.4963 -0.23125 -0.49491 -0.23008 -0.49352 C -0.22838 -0.49167 -0.22708 -0.48866 -0.22526 -0.48727 C -0.22344 -0.48588 -0.22161 -0.48426 -0.21979 -0.48287 C -0.21497 -0.4794 -0.20534 -0.47269 -0.20534 -0.47245 C -0.20234 -0.46852 -0.20586 -0.47338 -0.20026 -0.46736 C -0.18789 -0.45417 -0.20664 -0.47245 -0.19154 -0.4588 C -0.18802 -0.45579 -0.18476 -0.45208 -0.18125 -0.44908 C -0.17747 -0.44583 -0.17357 -0.44352 -0.16979 -0.44074 C -0.16849 -0.43958 -0.16706 -0.43912 -0.16601 -0.4375 C -0.16536 -0.43658 -0.16471 -0.43519 -0.16406 -0.43449 C -0.16081 -0.43056 -0.15755 -0.42662 -0.15404 -0.42384 L -0.14401 -0.41574 C -0.14193 -0.41204 -0.13984 -0.40833 -0.1375 -0.40509 C -0.13568 -0.40255 -0.13372 -0.40046 -0.13177 -0.39838 C -0.13112 -0.39769 -0.12878 -0.39653 -0.12956 -0.39653 C -0.1306 -0.39653 -0.13151 -0.39792 -0.13255 -0.39838 C -0.13476 -0.39769 -0.13633 -0.39699 -0.13906 -0.39745 C -0.14075 -0.39792 -0.14232 -0.39931 -0.14401 -0.40023 C -0.14375 -0.40255 -0.14349 -0.40509 -0.14297 -0.40741 C -0.14297 -0.40787 -0.14258 -0.40833 -0.14232 -0.40857 C -0.14193 -0.40926 -0.14141 -0.40972 -0.14101 -0.41042 C -0.13932 -0.4132 -0.14049 -0.41227 -0.13906 -0.41296 C -0.13737 -0.41296 -0.13568 -0.4132 -0.13398 -0.41273 C -0.13359 -0.4125 -0.13346 -0.41158 -0.13333 -0.41088 C -0.13086 -0.40278 -0.13424 -0.4125 -0.13151 -0.40509 C -0.13138 -0.40394 -0.13125 -0.40301 -0.13099 -0.40185 C -0.13099 -0.40139 -0.13073 -0.4007 -0.13073 -0.40023 C -0.13125 -0.39468 -0.13177 -0.3919 -0.13281 -0.38727 C -0.13307 -0.38634 -0.1332 -0.38519 -0.13359 -0.38426 C -0.13411 -0.38218 -0.13516 -0.37963 -0.13607 -0.37801 C -0.13737 -0.3757 -0.13893 -0.37384 -0.13997 -0.3713 C -0.14049 -0.37014 -0.14075 -0.36898 -0.14128 -0.36829 C -0.14167 -0.36759 -0.14219 -0.36736 -0.14258 -0.3669 C -0.14284 -0.36644 -0.14297 -0.36597 -0.14323 -0.36551 C -0.14362 -0.36505 -0.14401 -0.36505 -0.14427 -0.36458 C -0.14505 -0.36389 -0.1457 -0.36296 -0.14648 -0.3625 C -0.14713 -0.36204 -0.14766 -0.36204 -0.14831 -0.36204 C -0.14909 -0.36088 -0.15 -0.35949 -0.15104 -0.3588 C -0.15208 -0.3581 -0.15325 -0.35764 -0.1543 -0.35741 C -0.15521 -0.35741 -0.15612 -0.35718 -0.15703 -0.35695 C -0.15807 -0.35741 -0.15924 -0.35741 -0.16029 -0.35833 C -0.16068 -0.3588 -0.16081 -0.35972 -0.16107 -0.36065 C -0.16133 -0.36204 -0.16133 -0.36412 -0.16159 -0.36551 C -0.16172 -0.36644 -0.16198 -0.36736 -0.16224 -0.36829 C -0.16211 -0.37338 -0.16198 -0.37847 -0.16172 -0.3838 C -0.16172 -0.38449 -0.16159 -0.38519 -0.16159 -0.38588 C -0.16146 -0.38912 -0.16159 -0.39213 -0.16159 -0.39537 L -0.16224 -0.39583 " pathEditMode="relative" rAng="0" ptsTypes="AAAAAAAAAAAAAAAAAAAAAAAAAAAAAAAAAAAAAAAAAAAAAAAAAAAAAAAAAAAAAAA">
                                      <p:cBhvr>
                                        <p:cTn id="57" dur="44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3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3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94 -0.39769 L -0.16094 -0.39745 C -0.16146 -0.4 -0.16185 -0.40232 -0.16224 -0.4044 C -0.16237 -0.40556 -0.16237 -0.40648 -0.1625 -0.40764 C -0.16263 -0.40903 -0.16289 -0.41065 -0.16302 -0.41204 C -0.16315 -0.41458 -0.16302 -0.41713 -0.16328 -0.41968 C -0.16367 -0.42523 -0.16432 -0.42894 -0.16497 -0.43426 C -0.1651 -0.43542 -0.16523 -0.44144 -0.16549 -0.44306 C -0.16575 -0.44514 -0.16654 -0.45 -0.16706 -0.45208 C -0.16745 -0.45417 -0.16797 -0.45625 -0.16849 -0.45833 C -0.16901 -0.46042 -0.16953 -0.46296 -0.17031 -0.46482 C -0.17461 -0.47639 -0.17005 -0.46482 -0.17396 -0.47431 C -0.17539 -0.47755 -0.175 -0.47732 -0.17656 -0.48125 C -0.17669 -0.48171 -0.17682 -0.48218 -0.17695 -0.48264 C -0.17734 -0.48333 -0.17773 -0.48403 -0.17799 -0.48495 C -0.17956 -0.48912 -0.17891 -0.48773 -0.18021 -0.49213 C -0.18047 -0.49259 -0.1806 -0.49283 -0.18073 -0.49329 C -0.18281 -0.49977 -0.18008 -0.49144 -0.18151 -0.49653 C -0.18164 -0.49699 -0.1819 -0.49745 -0.18203 -0.49769 C -0.18307 -0.49745 -0.18411 -0.49722 -0.18503 -0.49653 C -0.18529 -0.49607 -0.18542 -0.49537 -0.18555 -0.49468 C -0.18568 -0.49375 -0.18581 -0.49283 -0.18607 -0.49213 L -0.18633 -0.49074 C -0.18633 -0.48958 -0.18659 -0.48843 -0.18646 -0.48704 C -0.18646 -0.48634 -0.18646 -0.48495 -0.18607 -0.48495 C -0.18463 -0.48472 -0.18333 -0.48611 -0.18203 -0.48658 C -0.1819 -0.48681 -0.17995 -0.49028 -0.17995 -0.48982 C -0.17995 -0.48843 -0.18073 -0.4875 -0.18125 -0.48658 C -0.18307 -0.48333 -0.18294 -0.4838 -0.18476 -0.4831 C -0.18594 -0.48102 -0.18503 -0.48241 -0.18633 -0.48102 C -0.18659 -0.48056 -0.18698 -0.48009 -0.18724 -0.47963 C -0.18815 -0.47847 -0.18828 -0.47847 -0.18906 -0.47778 L -0.18945 -0.47778 " pathEditMode="relative" rAng="0" ptsTypes="AAAAAAAAAAAAAAAAAAAAAAAAAAAAAAAAA">
                                      <p:cBhvr>
                                        <p:cTn id="63" dur="34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38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3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67 -0.47778 L -0.18867 -0.47755 C -0.18828 -0.47685 -0.18763 -0.47593 -0.18724 -0.47477 C -0.18646 -0.47269 -0.18659 -0.46968 -0.1862 -0.46759 C -0.18568 -0.46458 -0.18516 -0.46366 -0.18424 -0.46134 C -0.18411 -0.46042 -0.18385 -0.45949 -0.18372 -0.45833 C -0.18346 -0.45695 -0.18346 -0.45533 -0.1832 -0.45394 C -0.18294 -0.45208 -0.18255 -0.45046 -0.18216 -0.44861 C -0.18216 -0.44745 -0.18203 -0.44653 -0.1819 -0.44537 C -0.1819 -0.44398 -0.18177 -0.44259 -0.18177 -0.44097 C -0.18164 -0.43958 -0.18138 -0.43796 -0.18125 -0.43658 C -0.18073 -0.43148 -0.18138 -0.43449 -0.18021 -0.43033 C -0.18008 -0.42894 -0.17982 -0.42778 -0.17969 -0.42639 C -0.17943 -0.42315 -0.17956 -0.42315 -0.17891 -0.42014 C -0.17878 -0.41921 -0.17838 -0.41852 -0.17825 -0.41759 C -0.17786 -0.4162 -0.17773 -0.41482 -0.17747 -0.41343 C -0.17695 -0.41111 -0.17591 -0.40648 -0.17591 -0.40625 C -0.17526 -0.39954 -0.1763 -0.40857 -0.17448 -0.40023 C -0.17422 -0.39908 -0.17435 -0.39815 -0.17422 -0.39699 C -0.17383 -0.39514 -0.17331 -0.39329 -0.17292 -0.3912 C -0.17279 -0.39051 -0.1724 -0.38912 -0.1724 -0.38889 C -0.17226 -0.38449 -0.17226 -0.37986 -0.17187 -0.37523 C -0.17187 -0.37431 -0.17135 -0.37361 -0.17135 -0.37269 C -0.17135 -0.36945 -0.17174 -0.3662 -0.17187 -0.36273 L -0.17187 -0.3625 " pathEditMode="relative" rAng="0" ptsTypes="AAAAAAAAAAAAAAAAAAAAAAAAA">
                                      <p:cBhvr>
                                        <p:cTn id="69" dur="34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30"/>
                            </p:stCondLst>
                            <p:childTnLst>
                              <p:par>
                                <p:cTn id="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3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87 -0.36366 L -0.17187 -0.36343 C -0.17331 -0.36412 -0.17461 -0.36435 -0.17591 -0.36458 C -0.1763 -0.36482 -0.17656 -0.36505 -0.17695 -0.36505 C -0.17747 -0.36528 -0.17799 -0.36528 -0.17851 -0.36551 C -0.18177 -0.3669 -0.17539 -0.36482 -0.18047 -0.3669 C -0.18112 -0.36713 -0.18177 -0.36713 -0.18242 -0.36736 C -0.18281 -0.36759 -0.18307 -0.36806 -0.18346 -0.36829 C -0.18385 -0.36852 -0.18424 -0.36852 -0.18476 -0.36875 C -0.18594 -0.36921 -0.18711 -0.36968 -0.18828 -0.37037 C -0.18919 -0.37107 -0.18997 -0.37153 -0.19101 -0.37222 C -0.19453 -0.375 -0.19062 -0.37222 -0.19375 -0.37431 C -0.19388 -0.37546 -0.19427 -0.37639 -0.19427 -0.37755 C -0.19414 -0.38033 -0.19336 -0.38287 -0.19271 -0.38542 C -0.19245 -0.38658 -0.19232 -0.3882 -0.19167 -0.38912 C -0.19128 -0.38958 -0.19075 -0.38935 -0.19023 -0.38935 C -0.18984 -0.38935 -0.18932 -0.38958 -0.18893 -0.38912 C -0.18867 -0.38866 -0.1888 -0.38773 -0.18867 -0.38727 C -0.18854 -0.38588 -0.18841 -0.38449 -0.18828 -0.38333 C -0.18828 -0.38033 -0.18815 -0.37732 -0.18841 -0.37431 C -0.18854 -0.37338 -0.18893 -0.37222 -0.18945 -0.37222 C -0.19075 -0.37176 -0.19193 -0.37269 -0.19323 -0.37315 C -0.19349 -0.37338 -0.19375 -0.37361 -0.19401 -0.37408 C -0.1944 -0.37477 -0.1944 -0.37662 -0.19492 -0.37662 C -0.19557 -0.37662 -0.19557 -0.37477 -0.19596 -0.37408 C -0.19635 -0.37338 -0.19661 -0.37292 -0.197 -0.37222 C -0.1974 -0.3713 -0.19779 -0.37037 -0.19818 -0.36945 C -0.19883 -0.36852 -0.19948 -0.36829 -0.20026 -0.36783 C -0.2026 -0.36574 -0.19818 -0.36783 -0.20378 -0.36597 C -0.20456 -0.36505 -0.2043 -0.36551 -0.20469 -0.36458 L -0.20469 -0.36505 " pathEditMode="relative" rAng="0" ptsTypes="AAAAAAAAAAAAAAAAAAAAAAAAAAAAAAA">
                                      <p:cBhvr>
                                        <p:cTn id="75" dur="34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-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8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3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69 -0.3632 L -0.20469 -0.36296 C -0.2069 -0.36366 -0.20911 -0.3632 -0.2112 -0.36412 C -0.21172 -0.36435 -0.21185 -0.36551 -0.21198 -0.3662 C -0.21211 -0.3669 -0.21211 -0.36759 -0.21224 -0.36806 C -0.21237 -0.36875 -0.21263 -0.36921 -0.21276 -0.36968 C -0.21302 -0.36898 -0.21315 -0.36806 -0.21354 -0.36713 C -0.2138 -0.36644 -0.21432 -0.36574 -0.21471 -0.36505 C -0.21497 -0.36458 -0.21536 -0.36435 -0.21575 -0.36412 C -0.21641 -0.36366 -0.2181 -0.36296 -0.21849 -0.36273 C -0.21966 -0.36227 -0.21875 -0.3625 -0.21992 -0.3625 L -0.21992 -0.36227 " pathEditMode="relative" rAng="0" ptsTypes="AAAAAAAAAAAA">
                                      <p:cBhvr>
                                        <p:cTn id="81" dur="34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430"/>
                            </p:stCondLst>
                            <p:childTnLst>
                              <p:par>
                                <p:cTn id="8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3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992 -0.36366 L -0.21992 -0.36343 C -0.22083 -0.36366 -0.22161 -0.3632 -0.22253 -0.36343 C -0.22344 -0.36343 -0.22435 -0.36435 -0.22526 -0.36505 C -0.22734 -0.36991 -0.22656 -0.36806 -0.22773 -0.37083 C -0.22773 -0.37153 -0.22786 -0.37199 -0.22799 -0.37269 C -0.22812 -0.37315 -0.22838 -0.37384 -0.22851 -0.37431 C -0.22878 -0.37685 -0.22878 -0.3794 -0.22891 -0.38195 C -0.22904 -0.38264 -0.22917 -0.3831 -0.22917 -0.3838 C -0.22943 -0.38542 -0.22943 -0.38727 -0.22969 -0.38912 C -0.22982 -0.38982 -0.23008 -0.39028 -0.23021 -0.39074 C -0.23034 -0.3912 -0.23034 -0.39167 -0.23047 -0.39213 C -0.23073 -0.39491 -0.2306 -0.39514 -0.23125 -0.39745 C -0.23138 -0.39792 -0.23151 -0.39838 -0.23164 -0.39884 C -0.23203 -0.40023 -0.23268 -0.40324 -0.23268 -0.40301 C -0.23281 -0.40417 -0.23281 -0.40509 -0.23294 -0.40602 C -0.23307 -0.40648 -0.23333 -0.40671 -0.23346 -0.40718 C -0.23372 -0.40926 -0.23372 -0.41134 -0.23398 -0.41343 C -0.23398 -0.41389 -0.23411 -0.41435 -0.23424 -0.41482 C -0.23424 -0.41597 -0.23437 -0.41713 -0.23437 -0.41829 C -0.2345 -0.41875 -0.23463 -0.41921 -0.23463 -0.41968 C -0.23476 -0.42037 -0.2349 -0.42083 -0.2349 -0.42153 C -0.23503 -0.42222 -0.23503 -0.42315 -0.23516 -0.42408 C -0.23542 -0.42523 -0.23568 -0.42639 -0.23594 -0.42755 C -0.23607 -0.42847 -0.23607 -0.42917 -0.2362 -0.42986 C -0.23633 -0.43056 -0.23659 -0.43125 -0.23672 -0.43218 C -0.23685 -0.43287 -0.23698 -0.4338 -0.23724 -0.43472 C -0.23737 -0.44028 -0.23724 -0.43982 -0.23763 -0.44352 C -0.23776 -0.44421 -0.23802 -0.44607 -0.23815 -0.44676 C -0.23828 -0.44722 -0.23854 -0.44769 -0.23867 -0.44815 C -0.2388 -0.44861 -0.2388 -0.44931 -0.23893 -0.44977 C -0.23906 -0.4507 -0.23932 -0.45139 -0.23945 -0.45208 C -0.23945 -0.45255 -0.23945 -0.45301 -0.23945 -0.45347 L -0.2401 -0.45417 " pathEditMode="relative" rAng="0" ptsTypes="AAAAAAAAAAAAAAAAAAAAAAAAAAAAAAAAAA">
                                      <p:cBhvr>
                                        <p:cTn id="87" dur="34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78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893 -0.45417 L -0.23893 -0.45394 C -0.23815 -0.4537 -0.23724 -0.45347 -0.23646 -0.45255 C -0.23607 -0.45208 -0.23607 -0.45093 -0.23581 -0.45023 C -0.23268 -0.44236 -0.23672 -0.45347 -0.23398 -0.44583 C -0.23385 -0.44537 -0.23359 -0.44491 -0.23346 -0.44445 C -0.23242 -0.44074 -0.23333 -0.44213 -0.23203 -0.44051 C -0.23125 -0.43843 -0.2306 -0.43611 -0.22982 -0.43426 C -0.22917 -0.4331 -0.22851 -0.43195 -0.22799 -0.43079 C -0.22721 -0.4287 -0.22695 -0.42616 -0.22604 -0.42454 C -0.22474 -0.42222 -0.22513 -0.42315 -0.22396 -0.42014 C -0.22331 -0.41806 -0.22318 -0.41783 -0.22279 -0.41551 C -0.22266 -0.41482 -0.22266 -0.41366 -0.22226 -0.41296 C -0.22161 -0.41158 -0.22096 -0.41019 -0.22031 -0.40903 C -0.21953 -0.40764 -0.21966 -0.40833 -0.21875 -0.40764 C -0.21588 -0.40486 -0.21654 -0.40579 -0.21497 -0.40324 C -0.21497 -0.4037 -0.21471 -0.4044 -0.21484 -0.40486 C -0.21484 -0.40556 -0.21497 -0.40648 -0.21523 -0.40625 C -0.21615 -0.40556 -0.21758 -0.40162 -0.21823 -0.40046 C -0.21888 -0.39931 -0.21992 -0.39908 -0.22083 -0.39861 C -0.22253 -0.39977 -0.22226 -0.39861 -0.22226 -0.40093 L -0.22226 -0.4007 " pathEditMode="relative" rAng="0" ptsTypes="AAAAAAAAAAAAAAAAAAAAAA">
                                      <p:cBhvr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30"/>
                            </p:stCondLst>
                            <p:childTnLst>
                              <p:par>
                                <p:cTn id="10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3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18 -0.40232 L -0.22318 -0.40208 C -0.23294 -0.40602 -0.22878 -0.40324 -0.23594 -0.40995 C -0.23776 -0.41366 -0.23945 -0.41806 -0.24193 -0.4206 C -0.24896 -0.42708 -0.24284 -0.42083 -0.24844 -0.42755 C -0.24935 -0.4287 -0.25026 -0.4294 -0.25104 -0.43033 C -0.25143 -0.43102 -0.25182 -0.43195 -0.25221 -0.43264 C -0.2526 -0.4331 -0.25286 -0.43333 -0.25325 -0.4338 C -0.25351 -0.43658 -0.25338 -0.43611 -0.25404 -0.43866 C -0.25417 -0.43958 -0.2543 -0.44028 -0.25443 -0.44097 C -0.25469 -0.44167 -0.25534 -0.44352 -0.25547 -0.44283 L -0.25469 -0.44005 C -0.25469 -0.43912 -0.25456 -0.43796 -0.25443 -0.43704 C -0.2543 -0.43588 -0.25417 -0.43495 -0.25404 -0.4338 C -0.25351 -0.43148 -0.25325 -0.43009 -0.25273 -0.42755 C -0.2526 -0.42685 -0.2526 -0.42593 -0.25247 -0.425 C -0.25221 -0.42315 -0.25195 -0.42292 -0.25143 -0.42153 C -0.25143 -0.42037 -0.25143 -0.41945 -0.2513 -0.41829 C -0.25117 -0.41736 -0.25078 -0.41667 -0.25078 -0.41574 C -0.25039 -0.41204 -0.25026 -0.40833 -0.25 -0.40463 C -0.24987 -0.40278 -0.24961 -0.40232 -0.24922 -0.40046 C -0.24857 -0.39699 -0.24948 -0.4007 -0.24844 -0.39699 C -0.24844 -0.39653 -0.24805 -0.39283 -0.24805 -0.39213 C -0.24792 -0.39144 -0.24766 -0.39097 -0.24753 -0.39028 C -0.2474 -0.38958 -0.2474 -0.38889 -0.24726 -0.3882 C -0.24713 -0.3875 -0.24687 -0.38704 -0.24674 -0.38634 C -0.24661 -0.38519 -0.24661 -0.38403 -0.24648 -0.38287 C -0.24674 -0.37917 -0.247 -0.37546 -0.24726 -0.37176 C -0.24726 -0.37083 -0.24779 -0.36783 -0.24805 -0.36736 C -0.24831 -0.36574 -0.24857 -0.36389 -0.24922 -0.36273 C -0.24961 -0.36227 -0.25 -0.36181 -0.25026 -0.36111 C -0.25065 -0.35995 -0.25091 -0.35903 -0.2513 -0.35787 C -0.25143 -0.35741 -0.25182 -0.35671 -0.25195 -0.35625 C -0.25221 -0.35556 -0.25234 -0.35486 -0.25247 -0.3544 C -0.25273 -0.35347 -0.25312 -0.35301 -0.25351 -0.35208 C -0.25378 -0.35139 -0.25404 -0.3507 -0.2543 -0.35 C -0.25443 -0.34954 -0.25443 -0.34884 -0.25469 -0.34861 C -0.25534 -0.34792 -0.25612 -0.34769 -0.25677 -0.34676 C -0.25781 -0.34537 -0.25872 -0.34398 -0.26003 -0.34283 C -0.26055 -0.34236 -0.2612 -0.34213 -0.26172 -0.3419 C -0.26224 -0.34167 -0.26276 -0.34144 -0.26328 -0.34097 C -0.26367 -0.34028 -0.26419 -0.33935 -0.26471 -0.33889 C -0.26523 -0.33843 -0.26575 -0.3382 -0.26628 -0.33796 C -0.26654 -0.33773 -0.26693 -0.33727 -0.26719 -0.33704 C -0.26745 -0.33658 -0.26745 -0.33611 -0.26771 -0.33565 C -0.26797 -0.33542 -0.26836 -0.33542 -0.26875 -0.33519 C -0.27122 -0.33403 -0.26732 -0.33565 -0.27044 -0.33426 C -0.27279 -0.33472 -0.275 -0.33449 -0.27721 -0.33519 C -0.27825 -0.33565 -0.27891 -0.33843 -0.2793 -0.33982 C -0.2793 -0.34028 -0.2793 -0.34097 -0.27943 -0.34144 C -0.27969 -0.34213 -0.27995 -0.34259 -0.28021 -0.34329 C -0.28099 -0.34722 -0.27982 -0.34097 -0.28099 -0.34676 C -0.28112 -0.34769 -0.28125 -0.34861 -0.28151 -0.34954 L -0.28294 -0.35486 C -0.28268 -0.37292 -0.28503 -0.36829 -0.28229 -0.37338 L -0.28229 -0.37315 " pathEditMode="relative" rAng="0" ptsTypes="AAAAAAAAAAAAAAAAAAAAAAAAAAAAAAAAAAAAAAAAAAAAAAAAAAAAAAAA">
                                      <p:cBhvr>
                                        <p:cTn id="105" dur="34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4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88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ما على الرسول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إلا البلاغ المبين.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4587"/>
            <a:ext cx="2598420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000" dirty="0">
                <a:cs typeface="DecoType Thuluth" panose="02010000000000000000" pitchFamily="2" charset="-78"/>
              </a:rPr>
              <a:t>الحكمة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الليل قصير 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على النائم.</a:t>
            </a:r>
          </a:p>
        </p:txBody>
      </p:sp>
    </p:spTree>
    <p:extLst>
      <p:ext uri="{BB962C8B-B14F-4D97-AF65-F5344CB8AC3E}">
        <p14:creationId xmlns:p14="http://schemas.microsoft.com/office/powerpoint/2010/main" val="348839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فعل ما شاء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لقي ما ساء.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75600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الحذر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إذا ضربت فأوجع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وإذا زجرت فأسمع.</a:t>
            </a:r>
          </a:p>
        </p:txBody>
      </p:sp>
    </p:spTree>
    <p:extLst>
      <p:ext uri="{BB962C8B-B14F-4D97-AF65-F5344CB8AC3E}">
        <p14:creationId xmlns:p14="http://schemas.microsoft.com/office/powerpoint/2010/main" val="1401655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إن كنت ريحًا فقد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لاقيت إعصارًا.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75600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الحذر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أَمِن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الزمان خانه.</a:t>
            </a:r>
          </a:p>
        </p:txBody>
      </p:sp>
    </p:spTree>
    <p:extLst>
      <p:ext uri="{BB962C8B-B14F-4D97-AF65-F5344CB8AC3E}">
        <p14:creationId xmlns:p14="http://schemas.microsoft.com/office/powerpoint/2010/main" val="3020641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سلك الجُدَد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أمن العِثار.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75600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الحذر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تعدو الذئاب على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لا كلاب له.</a:t>
            </a:r>
          </a:p>
        </p:txBody>
      </p:sp>
    </p:spTree>
    <p:extLst>
      <p:ext uri="{BB962C8B-B14F-4D97-AF65-F5344CB8AC3E}">
        <p14:creationId xmlns:p14="http://schemas.microsoft.com/office/powerpoint/2010/main" val="2657769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إن الحذر لا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يدفع المقدور.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655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الحذر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5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أحذر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غراب.</a:t>
            </a:r>
          </a:p>
        </p:txBody>
      </p:sp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B40CD707-4CE5-42B0-89B8-E2504AE0611C}"/>
              </a:ext>
            </a:extLst>
          </p:cNvPr>
          <p:cNvSpPr/>
          <p:nvPr/>
        </p:nvSpPr>
        <p:spPr>
          <a:xfrm>
            <a:off x="4536440" y="6598920"/>
            <a:ext cx="3119120" cy="25908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AF8045"/>
              </a:gs>
              <a:gs pos="50000">
                <a:srgbClr val="E4BE80"/>
              </a:gs>
              <a:gs pos="100000">
                <a:srgbClr val="AF8045"/>
              </a:gs>
            </a:gsLst>
            <a:lin ang="10800000" scaled="1"/>
            <a:tileRect/>
          </a:gradFill>
          <a:ln>
            <a:solidFill>
              <a:srgbClr val="D1A76E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900" dirty="0">
                <a:solidFill>
                  <a:sysClr val="windowText" lastClr="00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نهاية القسم. اضغط أيقونة الفهرس للرجوع لفهرس المواضيع.</a:t>
            </a:r>
          </a:p>
        </p:txBody>
      </p:sp>
    </p:spTree>
    <p:extLst>
      <p:ext uri="{BB962C8B-B14F-4D97-AF65-F5344CB8AC3E}">
        <p14:creationId xmlns:p14="http://schemas.microsoft.com/office/powerpoint/2010/main" val="2379092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 advClick="0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4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يأتيك غد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بما فيه.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التريث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سابق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الدهر عَثر.</a:t>
            </a:r>
          </a:p>
        </p:txBody>
      </p:sp>
    </p:spTree>
    <p:extLst>
      <p:ext uri="{BB962C8B-B14F-4D97-AF65-F5344CB8AC3E}">
        <p14:creationId xmlns:p14="http://schemas.microsoft.com/office/powerpoint/2010/main" val="721602938"/>
      </p:ext>
    </p:extLst>
  </p:cSld>
  <p:clrMapOvr>
    <a:masterClrMapping/>
  </p:clrMapOvr>
  <p:transition spd="slow">
    <p:fade thruBlk="1"/>
  </p:transition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تأنَّى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أدرك ما تمنى.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4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التريث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عِشْ رَجبًا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ترى عجبًا.</a:t>
            </a:r>
          </a:p>
        </p:txBody>
      </p:sp>
    </p:spTree>
    <p:extLst>
      <p:ext uri="{BB962C8B-B14F-4D97-AF65-F5344CB8AC3E}">
        <p14:creationId xmlns:p14="http://schemas.microsoft.com/office/powerpoint/2010/main" val="187141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كُل آتٍ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قريب.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4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التريث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241566"/>
            <a:ext cx="3182296" cy="30162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قد يدرك المتأني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بعض حاجته وقد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 يكون مع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المستعجل الزلل.</a:t>
            </a:r>
          </a:p>
        </p:txBody>
      </p:sp>
    </p:spTree>
    <p:extLst>
      <p:ext uri="{BB962C8B-B14F-4D97-AF65-F5344CB8AC3E}">
        <p14:creationId xmlns:p14="http://schemas.microsoft.com/office/powerpoint/2010/main" val="2057224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2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الاجتهاد في غير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أوانه أسوأ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التواني.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4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التريث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في التأني السلامة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وفي العجلة الندامة.</a:t>
            </a:r>
          </a:p>
        </p:txBody>
      </p:sp>
    </p:spTree>
    <p:extLst>
      <p:ext uri="{BB962C8B-B14F-4D97-AF65-F5344CB8AC3E}">
        <p14:creationId xmlns:p14="http://schemas.microsoft.com/office/powerpoint/2010/main" val="3272661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3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التأني من الرحمن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والعجلة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الشيطان.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45457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التريث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5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بالتأني تُدرك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الفرص.</a:t>
            </a:r>
          </a:p>
        </p:txBody>
      </p:sp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B40CD707-4CE5-42B0-89B8-E2504AE0611C}"/>
              </a:ext>
            </a:extLst>
          </p:cNvPr>
          <p:cNvSpPr/>
          <p:nvPr/>
        </p:nvSpPr>
        <p:spPr>
          <a:xfrm>
            <a:off x="4536440" y="6598920"/>
            <a:ext cx="3119120" cy="25908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AF8045"/>
              </a:gs>
              <a:gs pos="50000">
                <a:srgbClr val="E4BE80"/>
              </a:gs>
              <a:gs pos="100000">
                <a:srgbClr val="AF8045"/>
              </a:gs>
            </a:gsLst>
            <a:lin ang="10800000" scaled="1"/>
            <a:tileRect/>
          </a:gradFill>
          <a:ln>
            <a:solidFill>
              <a:srgbClr val="D1A76E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900" dirty="0">
                <a:solidFill>
                  <a:sysClr val="windowText" lastClr="00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نهاية القسم. اضغط أيقونة الفهرس للرجوع لفهرس المواضيع.</a:t>
            </a:r>
          </a:p>
        </p:txBody>
      </p:sp>
    </p:spTree>
    <p:extLst>
      <p:ext uri="{BB962C8B-B14F-4D97-AF65-F5344CB8AC3E}">
        <p14:creationId xmlns:p14="http://schemas.microsoft.com/office/powerpoint/2010/main" val="943747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 advClick="0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4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الصبر مفتاح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الفرج.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الصبر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صبر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ظفر.</a:t>
            </a:r>
          </a:p>
        </p:txBody>
      </p:sp>
    </p:spTree>
    <p:extLst>
      <p:ext uri="{BB962C8B-B14F-4D97-AF65-F5344CB8AC3E}">
        <p14:creationId xmlns:p14="http://schemas.microsoft.com/office/powerpoint/2010/main" val="3571526749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زرعوا فأكلنا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 ونزرع فيأكلون.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4587"/>
            <a:ext cx="2598420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000" dirty="0">
                <a:cs typeface="DecoType Thuluth" panose="02010000000000000000" pitchFamily="2" charset="-78"/>
              </a:rPr>
              <a:t>الحكمة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4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كما تزرع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تحصد.</a:t>
            </a:r>
          </a:p>
        </p:txBody>
      </p:sp>
    </p:spTree>
    <p:extLst>
      <p:ext uri="{BB962C8B-B14F-4D97-AF65-F5344CB8AC3E}">
        <p14:creationId xmlns:p14="http://schemas.microsoft.com/office/powerpoint/2010/main" val="977376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إذا كان الصبر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مُرًا فعاقبته حلوة.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4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الصبر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6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صبرك على نفسك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ولا صبر الناس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عليك.</a:t>
            </a:r>
          </a:p>
        </p:txBody>
      </p:sp>
    </p:spTree>
    <p:extLst>
      <p:ext uri="{BB962C8B-B14F-4D97-AF65-F5344CB8AC3E}">
        <p14:creationId xmlns:p14="http://schemas.microsoft.com/office/powerpoint/2010/main" val="3601917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دواء الدهر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الصبر عليه.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4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الصبر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أنا الغريق فما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خوفي من البلل.</a:t>
            </a:r>
          </a:p>
        </p:txBody>
      </p:sp>
    </p:spTree>
    <p:extLst>
      <p:ext uri="{BB962C8B-B14F-4D97-AF65-F5344CB8AC3E}">
        <p14:creationId xmlns:p14="http://schemas.microsoft.com/office/powerpoint/2010/main" val="3777531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وأفضل أخلاق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الرجال التَّصبر.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4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الصبر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وعاقبة الصبر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الجميل جميلة.</a:t>
            </a:r>
          </a:p>
        </p:txBody>
      </p:sp>
    </p:spTree>
    <p:extLst>
      <p:ext uri="{BB962C8B-B14F-4D97-AF65-F5344CB8AC3E}">
        <p14:creationId xmlns:p14="http://schemas.microsoft.com/office/powerpoint/2010/main" val="4018201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أصبر من الوتد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على الضرب.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4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الصبر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الصبر حيلة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لا حيلة له.</a:t>
            </a:r>
          </a:p>
        </p:txBody>
      </p:sp>
    </p:spTree>
    <p:extLst>
      <p:ext uri="{BB962C8B-B14F-4D97-AF65-F5344CB8AC3E}">
        <p14:creationId xmlns:p14="http://schemas.microsoft.com/office/powerpoint/2010/main" val="633415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4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الصبر عند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الصدمة الأولى.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45457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الصبر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5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الصبر صبران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صبر على ما تكره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وصبر على ما تحب.</a:t>
            </a:r>
          </a:p>
        </p:txBody>
      </p:sp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B40CD707-4CE5-42B0-89B8-E2504AE0611C}"/>
              </a:ext>
            </a:extLst>
          </p:cNvPr>
          <p:cNvSpPr/>
          <p:nvPr/>
        </p:nvSpPr>
        <p:spPr>
          <a:xfrm>
            <a:off x="4536440" y="6598920"/>
            <a:ext cx="3119120" cy="25908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AF8045"/>
              </a:gs>
              <a:gs pos="50000">
                <a:srgbClr val="E4BE80"/>
              </a:gs>
              <a:gs pos="100000">
                <a:srgbClr val="AF8045"/>
              </a:gs>
            </a:gsLst>
            <a:lin ang="10800000" scaled="1"/>
            <a:tileRect/>
          </a:gradFill>
          <a:ln>
            <a:solidFill>
              <a:srgbClr val="D1A76E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900" dirty="0">
                <a:solidFill>
                  <a:sysClr val="windowText" lastClr="00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نهاية القسم. اضغط أيقونة الفهرس للرجوع لفهرس المواضيع.</a:t>
            </a:r>
          </a:p>
        </p:txBody>
      </p:sp>
    </p:spTree>
    <p:extLst>
      <p:ext uri="{BB962C8B-B14F-4D97-AF65-F5344CB8AC3E}">
        <p14:creationId xmlns:p14="http://schemas.microsoft.com/office/powerpoint/2010/main" val="1854757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 advClick="0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241564"/>
            <a:ext cx="3094676" cy="30162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خير شبابكم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تشبه بالشيوخ وشر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 شيوخكم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تشبه بالشباب.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الخلق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6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إذا لم تخش عاقبة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الليالي ولم تستحي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فافعل ما تشاء.</a:t>
            </a:r>
          </a:p>
        </p:txBody>
      </p:sp>
    </p:spTree>
    <p:extLst>
      <p:ext uri="{BB962C8B-B14F-4D97-AF65-F5344CB8AC3E}">
        <p14:creationId xmlns:p14="http://schemas.microsoft.com/office/powerpoint/2010/main" val="1398210214"/>
      </p:ext>
    </p:extLst>
  </p:cSld>
  <p:clrMapOvr>
    <a:masterClrMapping/>
  </p:clrMapOvr>
  <p:transition spd="slow">
    <p:fade thruBlk="1"/>
  </p:transition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وأي الناس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ليس به عيوب.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4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الخلق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حفظ السر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أمانة.</a:t>
            </a:r>
          </a:p>
        </p:txBody>
      </p:sp>
    </p:spTree>
    <p:extLst>
      <p:ext uri="{BB962C8B-B14F-4D97-AF65-F5344CB8AC3E}">
        <p14:creationId xmlns:p14="http://schemas.microsoft.com/office/powerpoint/2010/main" val="790069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حَسُن خُلُقه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استراح وأراح.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4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الخلق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شابه أباه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فما ظلم.</a:t>
            </a:r>
          </a:p>
        </p:txBody>
      </p:sp>
    </p:spTree>
    <p:extLst>
      <p:ext uri="{BB962C8B-B14F-4D97-AF65-F5344CB8AC3E}">
        <p14:creationId xmlns:p14="http://schemas.microsoft.com/office/powerpoint/2010/main" val="1623601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أطهر الناس أعراقًا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أحسنهم أخلاقًا.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4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الخلق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فرط الانقباض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مكسبة العداوة.</a:t>
            </a:r>
          </a:p>
        </p:txBody>
      </p:sp>
    </p:spTree>
    <p:extLst>
      <p:ext uri="{BB962C8B-B14F-4D97-AF65-F5344CB8AC3E}">
        <p14:creationId xmlns:p14="http://schemas.microsoft.com/office/powerpoint/2010/main" val="2354544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3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 فرط الأنس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مكسبة لقرناء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السوء.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4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الخلق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الضحك بلا سبب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قلة الأدب.</a:t>
            </a:r>
          </a:p>
        </p:txBody>
      </p:sp>
    </p:spTree>
    <p:extLst>
      <p:ext uri="{BB962C8B-B14F-4D97-AF65-F5344CB8AC3E}">
        <p14:creationId xmlns:p14="http://schemas.microsoft.com/office/powerpoint/2010/main" val="2972857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395722"/>
            <a:ext cx="3094676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الأيام دُوَل.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4587"/>
            <a:ext cx="2598420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000" dirty="0">
                <a:cs typeface="DecoType Thuluth" panose="02010000000000000000" pitchFamily="2" charset="-78"/>
              </a:rPr>
              <a:t>الحكمة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درهم وقاية خير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 من قنطار علاج.</a:t>
            </a:r>
          </a:p>
        </p:txBody>
      </p:sp>
    </p:spTree>
    <p:extLst>
      <p:ext uri="{BB962C8B-B14F-4D97-AF65-F5344CB8AC3E}">
        <p14:creationId xmlns:p14="http://schemas.microsoft.com/office/powerpoint/2010/main" val="1220336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ساقي القوم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آخرهم شربًا.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4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الخلق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6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حُسْن الخُلُق يُذيب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الخطايا كما تُذيب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الشمس الجليد.</a:t>
            </a:r>
          </a:p>
        </p:txBody>
      </p:sp>
    </p:spTree>
    <p:extLst>
      <p:ext uri="{BB962C8B-B14F-4D97-AF65-F5344CB8AC3E}">
        <p14:creationId xmlns:p14="http://schemas.microsoft.com/office/powerpoint/2010/main" val="3811655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حُسْن الخُلُق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يوجب المودة.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4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الخلق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6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لسانك حصانك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إن صنته صانك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وإن هنته هانك.</a:t>
            </a:r>
          </a:p>
        </p:txBody>
      </p:sp>
    </p:spTree>
    <p:extLst>
      <p:ext uri="{BB962C8B-B14F-4D97-AF65-F5344CB8AC3E}">
        <p14:creationId xmlns:p14="http://schemas.microsoft.com/office/powerpoint/2010/main" val="1352863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القدوة الحسنة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خير من الوصية.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4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الخلق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اطلبوا الخير عند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حِسان الوجوه.</a:t>
            </a:r>
          </a:p>
        </p:txBody>
      </p:sp>
    </p:spTree>
    <p:extLst>
      <p:ext uri="{BB962C8B-B14F-4D97-AF65-F5344CB8AC3E}">
        <p14:creationId xmlns:p14="http://schemas.microsoft.com/office/powerpoint/2010/main" val="492449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حَسُن خُلُقه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وجب حَقَّه.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4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الخلق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حُسْن الخُلُق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خير قرين.</a:t>
            </a:r>
          </a:p>
        </p:txBody>
      </p:sp>
    </p:spTree>
    <p:extLst>
      <p:ext uri="{BB962C8B-B14F-4D97-AF65-F5344CB8AC3E}">
        <p14:creationId xmlns:p14="http://schemas.microsoft.com/office/powerpoint/2010/main" val="1318990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4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إنما المرء بأصغريه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قلبه ولسانه.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45457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الخلق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خير فيمن لا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 يَألف ولا يُؤلف.</a:t>
            </a:r>
          </a:p>
        </p:txBody>
      </p:sp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B40CD707-4CE5-42B0-89B8-E2504AE0611C}"/>
              </a:ext>
            </a:extLst>
          </p:cNvPr>
          <p:cNvSpPr/>
          <p:nvPr/>
        </p:nvSpPr>
        <p:spPr>
          <a:xfrm>
            <a:off x="4536440" y="6598920"/>
            <a:ext cx="3119120" cy="25908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AF8045"/>
              </a:gs>
              <a:gs pos="50000">
                <a:srgbClr val="E4BE80"/>
              </a:gs>
              <a:gs pos="100000">
                <a:srgbClr val="AF8045"/>
              </a:gs>
            </a:gsLst>
            <a:lin ang="10800000" scaled="1"/>
            <a:tileRect/>
          </a:gradFill>
          <a:ln>
            <a:solidFill>
              <a:srgbClr val="D1A76E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900" dirty="0">
                <a:solidFill>
                  <a:sysClr val="windowText" lastClr="00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نهاية القسم. اضغط أيقونة الفهرس للرجوع لفهرس المواضيع.</a:t>
            </a:r>
          </a:p>
        </p:txBody>
      </p:sp>
    </p:spTree>
    <p:extLst>
      <p:ext uri="{BB962C8B-B14F-4D97-AF65-F5344CB8AC3E}">
        <p14:creationId xmlns:p14="http://schemas.microsoft.com/office/powerpoint/2010/main" val="432373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 advClick="0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241565"/>
            <a:ext cx="3094676" cy="30162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جولة الباطل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ساعة وجولة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الحق إلى قيام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الساعة.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25361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المواساة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7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سحابة صيف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ثم تنقشع.</a:t>
            </a:r>
          </a:p>
        </p:txBody>
      </p:sp>
    </p:spTree>
    <p:extLst>
      <p:ext uri="{BB962C8B-B14F-4D97-AF65-F5344CB8AC3E}">
        <p14:creationId xmlns:p14="http://schemas.microsoft.com/office/powerpoint/2010/main" val="128981692"/>
      </p:ext>
    </p:extLst>
  </p:cSld>
  <p:clrMapOvr>
    <a:masterClrMapping/>
  </p:clrMapOvr>
  <p:transition spd="slow">
    <p:fade thruBlk="1"/>
  </p:transition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مصائب قوم عند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قوم فوائد.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25360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المواساة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يضيع حق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وراءه مُطالب.</a:t>
            </a:r>
          </a:p>
        </p:txBody>
      </p:sp>
    </p:spTree>
    <p:extLst>
      <p:ext uri="{BB962C8B-B14F-4D97-AF65-F5344CB8AC3E}">
        <p14:creationId xmlns:p14="http://schemas.microsoft.com/office/powerpoint/2010/main" val="195742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لكل جواد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كبوة.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25360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المواساة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الرَّمَد أهون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العمى.</a:t>
            </a:r>
          </a:p>
        </p:txBody>
      </p:sp>
    </p:spTree>
    <p:extLst>
      <p:ext uri="{BB962C8B-B14F-4D97-AF65-F5344CB8AC3E}">
        <p14:creationId xmlns:p14="http://schemas.microsoft.com/office/powerpoint/2010/main" val="1498404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الأنام فرائس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الأيام.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25360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المواساة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لست أول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غرَّه السراب.</a:t>
            </a:r>
          </a:p>
        </p:txBody>
      </p:sp>
    </p:spTree>
    <p:extLst>
      <p:ext uri="{BB962C8B-B14F-4D97-AF65-F5344CB8AC3E}">
        <p14:creationId xmlns:p14="http://schemas.microsoft.com/office/powerpoint/2010/main" val="304038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الحرب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سِجال.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25360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المواساة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الجزع عند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المصيبة مصيبة.</a:t>
            </a:r>
          </a:p>
        </p:txBody>
      </p:sp>
    </p:spTree>
    <p:extLst>
      <p:ext uri="{BB962C8B-B14F-4D97-AF65-F5344CB8AC3E}">
        <p14:creationId xmlns:p14="http://schemas.microsoft.com/office/powerpoint/2010/main" val="3717442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يبقى شيء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على حال.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4587"/>
            <a:ext cx="2598420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000" dirty="0">
                <a:cs typeface="DecoType Thuluth" panose="02010000000000000000" pitchFamily="2" charset="-78"/>
              </a:rPr>
              <a:t>الحكمة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الحياء شعبة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 شعب الإيمان.</a:t>
            </a:r>
          </a:p>
        </p:txBody>
      </p:sp>
    </p:spTree>
    <p:extLst>
      <p:ext uri="{BB962C8B-B14F-4D97-AF65-F5344CB8AC3E}">
        <p14:creationId xmlns:p14="http://schemas.microsoft.com/office/powerpoint/2010/main" val="3214726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السلامة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غنيمة.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25360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المواساة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الأيام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دُوَل.</a:t>
            </a:r>
          </a:p>
        </p:txBody>
      </p:sp>
    </p:spTree>
    <p:extLst>
      <p:ext uri="{BB962C8B-B14F-4D97-AF65-F5344CB8AC3E}">
        <p14:creationId xmlns:p14="http://schemas.microsoft.com/office/powerpoint/2010/main" val="2663397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يبقى شيء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على حال.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25360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المواساة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703230"/>
            <a:ext cx="3182296" cy="209288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رأى مصائب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غيره هانت عليه مصائبه.</a:t>
            </a:r>
          </a:p>
        </p:txBody>
      </p:sp>
    </p:spTree>
    <p:extLst>
      <p:ext uri="{BB962C8B-B14F-4D97-AF65-F5344CB8AC3E}">
        <p14:creationId xmlns:p14="http://schemas.microsoft.com/office/powerpoint/2010/main" val="4017198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4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الدهر يومان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حلو ومر.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المواساة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الضرورات تُبيح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المحظورات.</a:t>
            </a:r>
          </a:p>
        </p:txBody>
      </p:sp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B40CD707-4CE5-42B0-89B8-E2504AE0611C}"/>
              </a:ext>
            </a:extLst>
          </p:cNvPr>
          <p:cNvSpPr/>
          <p:nvPr/>
        </p:nvSpPr>
        <p:spPr>
          <a:xfrm>
            <a:off x="4536440" y="6598920"/>
            <a:ext cx="3119120" cy="25908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AF8045"/>
              </a:gs>
              <a:gs pos="50000">
                <a:srgbClr val="E4BE80"/>
              </a:gs>
              <a:gs pos="100000">
                <a:srgbClr val="AF8045"/>
              </a:gs>
            </a:gsLst>
            <a:lin ang="10800000" scaled="1"/>
            <a:tileRect/>
          </a:gradFill>
          <a:ln>
            <a:solidFill>
              <a:srgbClr val="D1A76E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900" dirty="0">
                <a:solidFill>
                  <a:sysClr val="windowText" lastClr="00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نهاية القسم. اضغط أيقونة الفهرس للرجوع لفهرس المواضيع.</a:t>
            </a:r>
          </a:p>
        </p:txBody>
      </p:sp>
    </p:spTree>
    <p:extLst>
      <p:ext uri="{BB962C8B-B14F-4D97-AF65-F5344CB8AC3E}">
        <p14:creationId xmlns:p14="http://schemas.microsoft.com/office/powerpoint/2010/main" val="3291744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 advClick="0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6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ما أبعد ما فات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وما أقرب ما يأتي.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0526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الترجي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7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الحصاة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الجبل.</a:t>
            </a:r>
          </a:p>
        </p:txBody>
      </p:sp>
    </p:spTree>
    <p:extLst>
      <p:ext uri="{BB962C8B-B14F-4D97-AF65-F5344CB8AC3E}">
        <p14:creationId xmlns:p14="http://schemas.microsoft.com/office/powerpoint/2010/main" val="167394150"/>
      </p:ext>
    </p:extLst>
  </p:cSld>
  <p:clrMapOvr>
    <a:masterClrMapping/>
  </p:clrMapOvr>
  <p:transition spd="slow">
    <p:fade thruBlk="1"/>
  </p:transition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وإن غدًا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لناظره قريب.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05264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الترجي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أول الشجرة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بذرة.</a:t>
            </a:r>
          </a:p>
        </p:txBody>
      </p:sp>
    </p:spTree>
    <p:extLst>
      <p:ext uri="{BB962C8B-B14F-4D97-AF65-F5344CB8AC3E}">
        <p14:creationId xmlns:p14="http://schemas.microsoft.com/office/powerpoint/2010/main" val="3621511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4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رُبَّ بعيد أنفع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قريب.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595217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الترجي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أول الغيث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قطرة.</a:t>
            </a:r>
          </a:p>
        </p:txBody>
      </p:sp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B40CD707-4CE5-42B0-89B8-E2504AE0611C}"/>
              </a:ext>
            </a:extLst>
          </p:cNvPr>
          <p:cNvSpPr/>
          <p:nvPr/>
        </p:nvSpPr>
        <p:spPr>
          <a:xfrm>
            <a:off x="4536440" y="6598920"/>
            <a:ext cx="3119120" cy="25908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AF8045"/>
              </a:gs>
              <a:gs pos="50000">
                <a:srgbClr val="E4BE80"/>
              </a:gs>
              <a:gs pos="100000">
                <a:srgbClr val="AF8045"/>
              </a:gs>
            </a:gsLst>
            <a:lin ang="10800000" scaled="1"/>
            <a:tileRect/>
          </a:gradFill>
          <a:ln>
            <a:solidFill>
              <a:srgbClr val="D1A76E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900" dirty="0">
                <a:solidFill>
                  <a:sysClr val="windowText" lastClr="00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نهاية القسم. اضغط أيقونة الفهرس للرجوع لفهرس المواضيع.</a:t>
            </a:r>
          </a:p>
        </p:txBody>
      </p:sp>
    </p:spTree>
    <p:extLst>
      <p:ext uri="{BB962C8B-B14F-4D97-AF65-F5344CB8AC3E}">
        <p14:creationId xmlns:p14="http://schemas.microsoft.com/office/powerpoint/2010/main" val="4275824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 advClick="0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87950"/>
            <a:ext cx="3094676" cy="132343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ملكت نفسي لو ملكت منطقي.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25361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السكوت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87951"/>
            <a:ext cx="3182296" cy="132343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صدرك أوسع لسرك.</a:t>
            </a:r>
          </a:p>
        </p:txBody>
      </p:sp>
    </p:spTree>
    <p:extLst>
      <p:ext uri="{BB962C8B-B14F-4D97-AF65-F5344CB8AC3E}">
        <p14:creationId xmlns:p14="http://schemas.microsoft.com/office/powerpoint/2010/main" val="501116214"/>
      </p:ext>
    </p:extLst>
  </p:cSld>
  <p:clrMapOvr>
    <a:masterClrMapping/>
  </p:clrMapOvr>
  <p:transition spd="slow">
    <p:fade thruBlk="1"/>
  </p:transition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241563"/>
            <a:ext cx="3094676" cy="30162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إذا تكلمت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بالكلمة ملكتك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وإذا لم تتكلم بها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ملكتها.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25360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السكوت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6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لسانك حصانك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إن صنته صانك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وإن هنته هانك.</a:t>
            </a:r>
          </a:p>
        </p:txBody>
      </p:sp>
    </p:spTree>
    <p:extLst>
      <p:ext uri="{BB962C8B-B14F-4D97-AF65-F5344CB8AC3E}">
        <p14:creationId xmlns:p14="http://schemas.microsoft.com/office/powerpoint/2010/main" val="1556821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خير الكلام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ما قل ودل.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25360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السكوت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703230"/>
            <a:ext cx="3182296" cy="209288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أنت على رد ما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لم تقل أقدر منك على رد ما قلت.</a:t>
            </a:r>
          </a:p>
        </p:txBody>
      </p:sp>
    </p:spTree>
    <p:extLst>
      <p:ext uri="{BB962C8B-B14F-4D97-AF65-F5344CB8AC3E}">
        <p14:creationId xmlns:p14="http://schemas.microsoft.com/office/powerpoint/2010/main" val="2895113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مقتل الرجل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بين فكيه.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25360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السكوت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رُبَّ سكوت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أبلغ من كلام.</a:t>
            </a:r>
          </a:p>
        </p:txBody>
      </p:sp>
    </p:spTree>
    <p:extLst>
      <p:ext uri="{BB962C8B-B14F-4D97-AF65-F5344CB8AC3E}">
        <p14:creationId xmlns:p14="http://schemas.microsoft.com/office/powerpoint/2010/main" val="570136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النفس مُولَعة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بحب العاجل.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4587"/>
            <a:ext cx="2598420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000" dirty="0">
                <a:cs typeface="DecoType Thuluth" panose="02010000000000000000" pitchFamily="2" charset="-78"/>
              </a:rPr>
              <a:t>الحكمة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كل مبذول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مملول.</a:t>
            </a:r>
          </a:p>
        </p:txBody>
      </p:sp>
    </p:spTree>
    <p:extLst>
      <p:ext uri="{BB962C8B-B14F-4D97-AF65-F5344CB8AC3E}">
        <p14:creationId xmlns:p14="http://schemas.microsoft.com/office/powerpoint/2010/main" val="441014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خير الخِلال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حفظ اللسان.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25360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السكوت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كتم سِرَّه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كان الخيار بيده.</a:t>
            </a:r>
          </a:p>
        </p:txBody>
      </p:sp>
    </p:spTree>
    <p:extLst>
      <p:ext uri="{BB962C8B-B14F-4D97-AF65-F5344CB8AC3E}">
        <p14:creationId xmlns:p14="http://schemas.microsoft.com/office/powerpoint/2010/main" val="2603848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241564"/>
            <a:ext cx="3094676" cy="30162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أحمد البلاغة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الصمت حين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ُيحسن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الكلام.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السكوت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كأن على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رؤوسهم الطير.</a:t>
            </a:r>
          </a:p>
        </p:txBody>
      </p:sp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B40CD707-4CE5-42B0-89B8-E2504AE0611C}"/>
              </a:ext>
            </a:extLst>
          </p:cNvPr>
          <p:cNvSpPr/>
          <p:nvPr/>
        </p:nvSpPr>
        <p:spPr>
          <a:xfrm>
            <a:off x="4536440" y="6598920"/>
            <a:ext cx="3119120" cy="25908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AF8045"/>
              </a:gs>
              <a:gs pos="50000">
                <a:srgbClr val="E4BE80"/>
              </a:gs>
              <a:gs pos="100000">
                <a:srgbClr val="AF8045"/>
              </a:gs>
            </a:gsLst>
            <a:lin ang="10800000" scaled="1"/>
            <a:tileRect/>
          </a:gradFill>
          <a:ln>
            <a:solidFill>
              <a:srgbClr val="D1A76E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900" dirty="0">
                <a:solidFill>
                  <a:sysClr val="windowText" lastClr="00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نهاية القسم. اضغط أيقونة الفهرس للرجوع لفهرس المواضيع.</a:t>
            </a:r>
          </a:p>
        </p:txBody>
      </p:sp>
    </p:spTree>
    <p:extLst>
      <p:ext uri="{BB962C8B-B14F-4D97-AF65-F5344CB8AC3E}">
        <p14:creationId xmlns:p14="http://schemas.microsoft.com/office/powerpoint/2010/main" val="396555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 advClick="0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6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يضر السحاب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نباح الكلاب.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3354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الذم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7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رُبَّ رمية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غير رام.</a:t>
            </a:r>
          </a:p>
        </p:txBody>
      </p:sp>
    </p:spTree>
    <p:extLst>
      <p:ext uri="{BB962C8B-B14F-4D97-AF65-F5344CB8AC3E}">
        <p14:creationId xmlns:p14="http://schemas.microsoft.com/office/powerpoint/2010/main" val="1235731990"/>
      </p:ext>
    </p:extLst>
  </p:cSld>
  <p:clrMapOvr>
    <a:masterClrMapping/>
  </p:clrMapOvr>
  <p:transition spd="slow">
    <p:fade thruBlk="1"/>
  </p:transition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87947"/>
            <a:ext cx="3094676" cy="132343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الشماتة بالمنكوب لؤم.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33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الذم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حي فيرجى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ولا ميت فينسى.</a:t>
            </a:r>
          </a:p>
        </p:txBody>
      </p:sp>
    </p:spTree>
    <p:extLst>
      <p:ext uri="{BB962C8B-B14F-4D97-AF65-F5344CB8AC3E}">
        <p14:creationId xmlns:p14="http://schemas.microsoft.com/office/powerpoint/2010/main" val="3546017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ما له ثاغية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ولا راغية.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33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الذم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إنك تضرب في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حديد بارد.</a:t>
            </a:r>
          </a:p>
        </p:txBody>
      </p:sp>
    </p:spTree>
    <p:extLst>
      <p:ext uri="{BB962C8B-B14F-4D97-AF65-F5344CB8AC3E}">
        <p14:creationId xmlns:p14="http://schemas.microsoft.com/office/powerpoint/2010/main" val="940638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حُر بوادي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عوف.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33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الذم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تمخض الجبل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فولد فأرًا.</a:t>
            </a:r>
          </a:p>
        </p:txBody>
      </p:sp>
    </p:spTree>
    <p:extLst>
      <p:ext uri="{BB962C8B-B14F-4D97-AF65-F5344CB8AC3E}">
        <p14:creationId xmlns:p14="http://schemas.microsoft.com/office/powerpoint/2010/main" val="2618085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حَسْبُك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الشر سماعه.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33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الذم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رجع بخفي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حنين.</a:t>
            </a:r>
          </a:p>
        </p:txBody>
      </p:sp>
    </p:spTree>
    <p:extLst>
      <p:ext uri="{BB962C8B-B14F-4D97-AF65-F5344CB8AC3E}">
        <p14:creationId xmlns:p14="http://schemas.microsoft.com/office/powerpoint/2010/main" val="1667593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أسمع جعجعة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ولا أرى طحنًا.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33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الذم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كالمحتمي ببيت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العنكبوت.</a:t>
            </a:r>
          </a:p>
        </p:txBody>
      </p:sp>
    </p:spTree>
    <p:extLst>
      <p:ext uri="{BB962C8B-B14F-4D97-AF65-F5344CB8AC3E}">
        <p14:creationId xmlns:p14="http://schemas.microsoft.com/office/powerpoint/2010/main" val="4035016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3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لو كان في البومة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خير ما تركها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الصياد.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33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الذم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318509"/>
            <a:ext cx="3182296" cy="286232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أجهل الناس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كان على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 السلطان مدلاً وللإخوان مذلاً.</a:t>
            </a:r>
          </a:p>
        </p:txBody>
      </p:sp>
    </p:spTree>
    <p:extLst>
      <p:ext uri="{BB962C8B-B14F-4D97-AF65-F5344CB8AC3E}">
        <p14:creationId xmlns:p14="http://schemas.microsoft.com/office/powerpoint/2010/main" val="3627739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الطبع غلب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التطبع.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33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الذم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كالقابض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على الماء.</a:t>
            </a:r>
          </a:p>
        </p:txBody>
      </p:sp>
    </p:spTree>
    <p:extLst>
      <p:ext uri="{BB962C8B-B14F-4D97-AF65-F5344CB8AC3E}">
        <p14:creationId xmlns:p14="http://schemas.microsoft.com/office/powerpoint/2010/main" val="2764527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1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الحرب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سِجال.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45256"/>
            <a:ext cx="2598420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000" dirty="0">
                <a:cs typeface="DecoType Thuluth" panose="02010000000000000000" pitchFamily="2" charset="-78"/>
              </a:rPr>
              <a:t>الحكمة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قد أعذر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أنذر.</a:t>
            </a:r>
          </a:p>
        </p:txBody>
      </p:sp>
    </p:spTree>
    <p:extLst>
      <p:ext uri="{BB962C8B-B14F-4D97-AF65-F5344CB8AC3E}">
        <p14:creationId xmlns:p14="http://schemas.microsoft.com/office/powerpoint/2010/main" val="3367239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شَبَّ على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شيء شاب عليه.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33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الذم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ما كل بارقة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تجود بمائها.</a:t>
            </a:r>
          </a:p>
        </p:txBody>
      </p:sp>
    </p:spTree>
    <p:extLst>
      <p:ext uri="{BB962C8B-B14F-4D97-AF65-F5344CB8AC3E}">
        <p14:creationId xmlns:p14="http://schemas.microsoft.com/office/powerpoint/2010/main" val="3880225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طبيب يداوي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الناس وهو عليل.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33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الذم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تَرْكُهُ غنيمة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والظفر به هزيمة.</a:t>
            </a:r>
          </a:p>
        </p:txBody>
      </p:sp>
    </p:spTree>
    <p:extLst>
      <p:ext uri="{BB962C8B-B14F-4D97-AF65-F5344CB8AC3E}">
        <p14:creationId xmlns:p14="http://schemas.microsoft.com/office/powerpoint/2010/main" val="3373220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4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إياك أعني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واسمعي يا جارة.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33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الذم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يستقيم الظل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والعود أعوج.</a:t>
            </a:r>
          </a:p>
        </p:txBody>
      </p:sp>
    </p:spTree>
    <p:extLst>
      <p:ext uri="{BB962C8B-B14F-4D97-AF65-F5344CB8AC3E}">
        <p14:creationId xmlns:p14="http://schemas.microsoft.com/office/powerpoint/2010/main" val="2513725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يبني قصرًا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ويهدم مصرًا.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33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الذم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أفسد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السُّوس.</a:t>
            </a:r>
          </a:p>
        </p:txBody>
      </p:sp>
    </p:spTree>
    <p:extLst>
      <p:ext uri="{BB962C8B-B14F-4D97-AF65-F5344CB8AC3E}">
        <p14:creationId xmlns:p14="http://schemas.microsoft.com/office/powerpoint/2010/main" val="2626623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لسان الجاهل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مفتاح حتفه.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33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الذم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ليس له قديم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ليس له جديد.</a:t>
            </a:r>
          </a:p>
        </p:txBody>
      </p:sp>
    </p:spTree>
    <p:extLst>
      <p:ext uri="{BB962C8B-B14F-4D97-AF65-F5344CB8AC3E}">
        <p14:creationId xmlns:p14="http://schemas.microsoft.com/office/powerpoint/2010/main" val="3672065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كل إناء بما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فيه ينضح.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33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الذم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أساء سمعًا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فأساء إجابة.</a:t>
            </a:r>
          </a:p>
        </p:txBody>
      </p:sp>
    </p:spTree>
    <p:extLst>
      <p:ext uri="{BB962C8B-B14F-4D97-AF65-F5344CB8AC3E}">
        <p14:creationId xmlns:p14="http://schemas.microsoft.com/office/powerpoint/2010/main" val="2013827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أوهن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بيت العنكبوت.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33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الذم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كل كلب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ببابه نبّاح.</a:t>
            </a:r>
          </a:p>
        </p:txBody>
      </p:sp>
    </p:spTree>
    <p:extLst>
      <p:ext uri="{BB962C8B-B14F-4D97-AF65-F5344CB8AC3E}">
        <p14:creationId xmlns:p14="http://schemas.microsoft.com/office/powerpoint/2010/main" val="3426650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تلد الأفعى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إلا أفعى.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33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الذم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القافلة تسير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والكلاب تنبح.</a:t>
            </a:r>
          </a:p>
        </p:txBody>
      </p:sp>
    </p:spTree>
    <p:extLst>
      <p:ext uri="{BB962C8B-B14F-4D97-AF65-F5344CB8AC3E}">
        <p14:creationId xmlns:p14="http://schemas.microsoft.com/office/powerpoint/2010/main" val="83777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بدن فاجر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وقلب كافر.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33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الذم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ريح صيف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وطارق طيف.</a:t>
            </a:r>
          </a:p>
        </p:txBody>
      </p:sp>
    </p:spTree>
    <p:extLst>
      <p:ext uri="{BB962C8B-B14F-4D97-AF65-F5344CB8AC3E}">
        <p14:creationId xmlns:p14="http://schemas.microsoft.com/office/powerpoint/2010/main" val="333544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يناطح بقرني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طين.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33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الذم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إن البغاث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بأرضنا يستنسر.</a:t>
            </a:r>
          </a:p>
        </p:txBody>
      </p:sp>
    </p:spTree>
    <p:extLst>
      <p:ext uri="{BB962C8B-B14F-4D97-AF65-F5344CB8AC3E}">
        <p14:creationId xmlns:p14="http://schemas.microsoft.com/office/powerpoint/2010/main" val="4263854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241562"/>
            <a:ext cx="3094676" cy="30162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إن الشباب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والفراغ والجدة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مفسدة للمرء أي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مفسدة.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26594"/>
            <a:ext cx="2598420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000" dirty="0">
                <a:cs typeface="DecoType Thuluth" panose="02010000000000000000" pitchFamily="2" charset="-78"/>
              </a:rPr>
              <a:t>الحكمة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يضيع حق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وراءه مُطالب.</a:t>
            </a:r>
          </a:p>
        </p:txBody>
      </p:sp>
    </p:spTree>
    <p:extLst>
      <p:ext uri="{BB962C8B-B14F-4D97-AF65-F5344CB8AC3E}">
        <p14:creationId xmlns:p14="http://schemas.microsoft.com/office/powerpoint/2010/main" val="338530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3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هذا الميت لا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يساوي ذلك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البكاء.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33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الذم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انتظر حتى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يشيب الغراب.</a:t>
            </a:r>
          </a:p>
        </p:txBody>
      </p:sp>
    </p:spTree>
    <p:extLst>
      <p:ext uri="{BB962C8B-B14F-4D97-AF65-F5344CB8AC3E}">
        <p14:creationId xmlns:p14="http://schemas.microsoft.com/office/powerpoint/2010/main" val="2467161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3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يبلغ الأعداء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جاهل ما يبلغ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الجاهل من نفسه.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33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الذم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في العير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ولا في النفير.</a:t>
            </a:r>
          </a:p>
        </p:txBody>
      </p:sp>
    </p:spTree>
    <p:extLst>
      <p:ext uri="{BB962C8B-B14F-4D97-AF65-F5344CB8AC3E}">
        <p14:creationId xmlns:p14="http://schemas.microsoft.com/office/powerpoint/2010/main" val="128278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أن تسمع بالمعيدي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خير من أن تراه.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33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الذم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7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كالنعامة لا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طير ولا جمل.</a:t>
            </a:r>
          </a:p>
        </p:txBody>
      </p:sp>
    </p:spTree>
    <p:extLst>
      <p:ext uri="{BB962C8B-B14F-4D97-AF65-F5344CB8AC3E}">
        <p14:creationId xmlns:p14="http://schemas.microsoft.com/office/powerpoint/2010/main" val="2199757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سكت دهرًا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ونطق كفرًا.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33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الذم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آفة المروءة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خلف الوعد.</a:t>
            </a:r>
          </a:p>
        </p:txBody>
      </p:sp>
    </p:spTree>
    <p:extLst>
      <p:ext uri="{BB962C8B-B14F-4D97-AF65-F5344CB8AC3E}">
        <p14:creationId xmlns:p14="http://schemas.microsoft.com/office/powerpoint/2010/main" val="2741824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3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قلة الخيل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شددنا على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الكلاب سروجًا.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33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الذم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7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كالحادي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وليس له بعير.</a:t>
            </a:r>
          </a:p>
        </p:txBody>
      </p:sp>
    </p:spTree>
    <p:extLst>
      <p:ext uri="{BB962C8B-B14F-4D97-AF65-F5344CB8AC3E}">
        <p14:creationId xmlns:p14="http://schemas.microsoft.com/office/powerpoint/2010/main" val="313262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3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نعم الجدود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ولكن بئس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ما خلفوا.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33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الذم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البطنة تُذهِب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الفِطْنة.</a:t>
            </a:r>
          </a:p>
        </p:txBody>
      </p:sp>
    </p:spTree>
    <p:extLst>
      <p:ext uri="{BB962C8B-B14F-4D97-AF65-F5344CB8AC3E}">
        <p14:creationId xmlns:p14="http://schemas.microsoft.com/office/powerpoint/2010/main" val="1315531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حاميها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حراميها.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33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الذم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يثمر الشَّوك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العنب.</a:t>
            </a:r>
          </a:p>
        </p:txBody>
      </p:sp>
    </p:spTree>
    <p:extLst>
      <p:ext uri="{BB962C8B-B14F-4D97-AF65-F5344CB8AC3E}">
        <p14:creationId xmlns:p14="http://schemas.microsoft.com/office/powerpoint/2010/main" val="2951334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703227"/>
            <a:ext cx="3094676" cy="209288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رُبَّ ثوب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يستغيث من صاحبه.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33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الذم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أطمع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أشعب.</a:t>
            </a:r>
          </a:p>
        </p:txBody>
      </p:sp>
    </p:spTree>
    <p:extLst>
      <p:ext uri="{BB962C8B-B14F-4D97-AF65-F5344CB8AC3E}">
        <p14:creationId xmlns:p14="http://schemas.microsoft.com/office/powerpoint/2010/main" val="828340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4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فلان كالكمأة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أصل ثابت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ولا فرع نابت.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43306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الذم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أكذب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سراب.</a:t>
            </a:r>
          </a:p>
        </p:txBody>
      </p:sp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B40CD707-4CE5-42B0-89B8-E2504AE0611C}"/>
              </a:ext>
            </a:extLst>
          </p:cNvPr>
          <p:cNvSpPr/>
          <p:nvPr/>
        </p:nvSpPr>
        <p:spPr>
          <a:xfrm>
            <a:off x="4536440" y="6598920"/>
            <a:ext cx="3119120" cy="25908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AF8045"/>
              </a:gs>
              <a:gs pos="50000">
                <a:srgbClr val="E4BE80"/>
              </a:gs>
              <a:gs pos="100000">
                <a:srgbClr val="AF8045"/>
              </a:gs>
            </a:gsLst>
            <a:lin ang="10800000" scaled="1"/>
            <a:tileRect/>
          </a:gradFill>
          <a:ln>
            <a:solidFill>
              <a:srgbClr val="D1A76E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900" dirty="0">
                <a:solidFill>
                  <a:sysClr val="windowText" lastClr="00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نهاية القسم. اضغط أيقونة الفهرس للرجوع لفهرس المواضيع.</a:t>
            </a:r>
          </a:p>
        </p:txBody>
      </p:sp>
    </p:spTree>
    <p:extLst>
      <p:ext uri="{BB962C8B-B14F-4D97-AF65-F5344CB8AC3E}">
        <p14:creationId xmlns:p14="http://schemas.microsoft.com/office/powerpoint/2010/main" val="2623428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 advClick="0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6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المزاح يجلب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الشر  صغيره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والحرب  كبيره.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06699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المزاح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7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المزاحة تذهب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المهابة وتورث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الضغينة.</a:t>
            </a:r>
          </a:p>
        </p:txBody>
      </p:sp>
    </p:spTree>
    <p:extLst>
      <p:ext uri="{BB962C8B-B14F-4D97-AF65-F5344CB8AC3E}">
        <p14:creationId xmlns:p14="http://schemas.microsoft.com/office/powerpoint/2010/main" val="1487836264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2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يكون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العِمران حيث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يجور السلطان.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9199"/>
            <a:ext cx="2598420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3200" dirty="0">
                <a:cs typeface="DecoType Thuluth" panose="02010000000000000000" pitchFamily="2" charset="-78"/>
              </a:rPr>
              <a:t>الحكمة</a:t>
            </a:r>
            <a:endParaRPr lang="ar-JO" sz="3000" dirty="0">
              <a:cs typeface="DecoType Thuluth" panose="0201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إن الطيور على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أشكالها تقع.</a:t>
            </a:r>
          </a:p>
        </p:txBody>
      </p:sp>
    </p:spTree>
    <p:extLst>
      <p:ext uri="{BB962C8B-B14F-4D97-AF65-F5344CB8AC3E}">
        <p14:creationId xmlns:p14="http://schemas.microsoft.com/office/powerpoint/2010/main" val="1289116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خير الأصدقاء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ترك المزاح.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06698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المزاح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المزاح أوله فرح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وآخره ترح.</a:t>
            </a:r>
          </a:p>
        </p:txBody>
      </p:sp>
    </p:spTree>
    <p:extLst>
      <p:ext uri="{BB962C8B-B14F-4D97-AF65-F5344CB8AC3E}">
        <p14:creationId xmlns:p14="http://schemas.microsoft.com/office/powerpoint/2010/main" val="1605298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4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المزاح هو السباب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الأصغر إلا أن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صاحبه يضحك.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596651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المزاح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241566"/>
            <a:ext cx="3182296" cy="30162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تمازح الشريف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فيحقد عليك ولا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 الدنيء فيجرؤ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عليك.</a:t>
            </a:r>
          </a:p>
        </p:txBody>
      </p:sp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B40CD707-4CE5-42B0-89B8-E2504AE0611C}"/>
              </a:ext>
            </a:extLst>
          </p:cNvPr>
          <p:cNvSpPr/>
          <p:nvPr/>
        </p:nvSpPr>
        <p:spPr>
          <a:xfrm>
            <a:off x="4536440" y="6598920"/>
            <a:ext cx="3119120" cy="25908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AF8045"/>
              </a:gs>
              <a:gs pos="50000">
                <a:srgbClr val="E4BE80"/>
              </a:gs>
              <a:gs pos="100000">
                <a:srgbClr val="AF8045"/>
              </a:gs>
            </a:gsLst>
            <a:lin ang="10800000" scaled="1"/>
            <a:tileRect/>
          </a:gradFill>
          <a:ln>
            <a:solidFill>
              <a:srgbClr val="D1A76E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900" dirty="0">
                <a:solidFill>
                  <a:sysClr val="windowText" lastClr="00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نهاية القسم. اضغط أيقونة الفهرس للرجوع لفهرس المواضيع.</a:t>
            </a:r>
          </a:p>
        </p:txBody>
      </p:sp>
    </p:spTree>
    <p:extLst>
      <p:ext uri="{BB962C8B-B14F-4D97-AF65-F5344CB8AC3E}">
        <p14:creationId xmlns:p14="http://schemas.microsoft.com/office/powerpoint/2010/main" val="4205407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 advClick="0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7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احذر أخاك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إذا غضب.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3354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الغضب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8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أطاع غضبه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أضاع أدبه.</a:t>
            </a:r>
          </a:p>
        </p:txBody>
      </p:sp>
    </p:spTree>
    <p:extLst>
      <p:ext uri="{BB962C8B-B14F-4D97-AF65-F5344CB8AC3E}">
        <p14:creationId xmlns:p14="http://schemas.microsoft.com/office/powerpoint/2010/main" val="1767160541"/>
      </p:ext>
    </p:extLst>
  </p:cSld>
  <p:clrMapOvr>
    <a:masterClrMapping/>
  </p:clrMapOvr>
  <p:transition spd="slow">
    <p:fade thruBlk="1"/>
  </p:transition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أشد الجهاد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جهاد الغيظ.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33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الغضب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87950"/>
            <a:ext cx="3182296" cy="132343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أول الغضب جنون وآخره ندم.</a:t>
            </a:r>
          </a:p>
        </p:txBody>
      </p:sp>
    </p:spTree>
    <p:extLst>
      <p:ext uri="{BB962C8B-B14F-4D97-AF65-F5344CB8AC3E}">
        <p14:creationId xmlns:p14="http://schemas.microsoft.com/office/powerpoint/2010/main" val="1768977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ملك غضبه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احترس من عدوه.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335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الغضب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ظهر غضبه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قل كيده.</a:t>
            </a:r>
          </a:p>
        </p:txBody>
      </p:sp>
    </p:spTree>
    <p:extLst>
      <p:ext uri="{BB962C8B-B14F-4D97-AF65-F5344CB8AC3E}">
        <p14:creationId xmlns:p14="http://schemas.microsoft.com/office/powerpoint/2010/main" val="1372251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5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أحضر الناس جوابًا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لم يغضب.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43306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الغضب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7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الغضب صدأ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العقل.</a:t>
            </a:r>
          </a:p>
        </p:txBody>
      </p:sp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B40CD707-4CE5-42B0-89B8-E2504AE0611C}"/>
              </a:ext>
            </a:extLst>
          </p:cNvPr>
          <p:cNvSpPr/>
          <p:nvPr/>
        </p:nvSpPr>
        <p:spPr>
          <a:xfrm>
            <a:off x="4536440" y="6598920"/>
            <a:ext cx="3119120" cy="25908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AF8045"/>
              </a:gs>
              <a:gs pos="50000">
                <a:srgbClr val="E4BE80"/>
              </a:gs>
              <a:gs pos="100000">
                <a:srgbClr val="AF8045"/>
              </a:gs>
            </a:gsLst>
            <a:lin ang="10800000" scaled="1"/>
            <a:tileRect/>
          </a:gradFill>
          <a:ln>
            <a:solidFill>
              <a:srgbClr val="D1A76E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900" dirty="0">
                <a:solidFill>
                  <a:sysClr val="windowText" lastClr="00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نهاية القسم. اضغط أيقونة الفهرس للرجوع لفهرس المواضيع.</a:t>
            </a:r>
          </a:p>
        </p:txBody>
      </p:sp>
    </p:spTree>
    <p:extLst>
      <p:ext uri="{BB962C8B-B14F-4D97-AF65-F5344CB8AC3E}">
        <p14:creationId xmlns:p14="http://schemas.microsoft.com/office/powerpoint/2010/main" val="1871889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 advClick="0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6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سائل البخيل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محروم وماله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مكتوم.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72016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البخل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7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البخيل عظيم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الرواق صغير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الأخلاق.</a:t>
            </a:r>
          </a:p>
        </p:txBody>
      </p:sp>
    </p:spTree>
    <p:extLst>
      <p:ext uri="{BB962C8B-B14F-4D97-AF65-F5344CB8AC3E}">
        <p14:creationId xmlns:p14="http://schemas.microsoft.com/office/powerpoint/2010/main" val="851078930"/>
      </p:ext>
    </p:extLst>
  </p:cSld>
  <p:clrMapOvr>
    <a:masterClrMapping/>
  </p:clrMapOvr>
  <p:transition spd="slow">
    <p:fade thruBlk="1"/>
  </p:transition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أَذَلَّ البُخل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أعناق الرجال.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7201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البخل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البخيل غناه فَقْر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ومطبخه قَفْر.</a:t>
            </a:r>
          </a:p>
        </p:txBody>
      </p:sp>
    </p:spTree>
    <p:extLst>
      <p:ext uri="{BB962C8B-B14F-4D97-AF65-F5344CB8AC3E}">
        <p14:creationId xmlns:p14="http://schemas.microsoft.com/office/powerpoint/2010/main" val="148006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5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أغنى الأغنياء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لم يكن للبخل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أسيرًا.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61968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البخل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6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البخيل لا تَبِل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إحدى يديه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الأخرى.</a:t>
            </a:r>
          </a:p>
        </p:txBody>
      </p:sp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B40CD707-4CE5-42B0-89B8-E2504AE0611C}"/>
              </a:ext>
            </a:extLst>
          </p:cNvPr>
          <p:cNvSpPr/>
          <p:nvPr/>
        </p:nvSpPr>
        <p:spPr>
          <a:xfrm>
            <a:off x="4536440" y="6598920"/>
            <a:ext cx="3119120" cy="25908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AF8045"/>
              </a:gs>
              <a:gs pos="50000">
                <a:srgbClr val="E4BE80"/>
              </a:gs>
              <a:gs pos="100000">
                <a:srgbClr val="AF8045"/>
              </a:gs>
            </a:gsLst>
            <a:lin ang="10800000" scaled="1"/>
            <a:tileRect/>
          </a:gradFill>
          <a:ln>
            <a:solidFill>
              <a:srgbClr val="D1A76E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900" dirty="0">
                <a:solidFill>
                  <a:sysClr val="windowText" lastClr="00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نهاية القسم. اضغط أيقونة الفهرس للرجوع لفهرس المواضيع.</a:t>
            </a:r>
          </a:p>
        </p:txBody>
      </p:sp>
    </p:spTree>
    <p:extLst>
      <p:ext uri="{BB962C8B-B14F-4D97-AF65-F5344CB8AC3E}">
        <p14:creationId xmlns:p14="http://schemas.microsoft.com/office/powerpoint/2010/main" val="2239212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 advClick="0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7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حاسد النعمة لا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يرضيه إلا زوالها.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81347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الحسد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8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أقل الناس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سرورًا الحسود.</a:t>
            </a:r>
          </a:p>
        </p:txBody>
      </p:sp>
    </p:spTree>
    <p:extLst>
      <p:ext uri="{BB962C8B-B14F-4D97-AF65-F5344CB8AC3E}">
        <p14:creationId xmlns:p14="http://schemas.microsoft.com/office/powerpoint/2010/main" val="1429600765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يد واحدة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تُصفِّق.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69976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2800" dirty="0">
                <a:cs typeface="DecoType Thuluth" panose="02010000000000000000" pitchFamily="2" charset="-78"/>
              </a:rPr>
              <a:t>الحكمة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مَصارع الرجال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تحت بُروق الطَّمع.</a:t>
            </a:r>
          </a:p>
        </p:txBody>
      </p:sp>
    </p:spTree>
    <p:extLst>
      <p:ext uri="{BB962C8B-B14F-4D97-AF65-F5344CB8AC3E}">
        <p14:creationId xmlns:p14="http://schemas.microsoft.com/office/powerpoint/2010/main" val="424484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241563"/>
            <a:ext cx="3094676" cy="30162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يكفيك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الحاسد أنه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يغتم عند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سرورك.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81346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الحسد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راحة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لحسود.</a:t>
            </a:r>
          </a:p>
        </p:txBody>
      </p:sp>
    </p:spTree>
    <p:extLst>
      <p:ext uri="{BB962C8B-B14F-4D97-AF65-F5344CB8AC3E}">
        <p14:creationId xmlns:p14="http://schemas.microsoft.com/office/powerpoint/2010/main" val="4133081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6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الحاسد يرى زوال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نعمتك نعمة عليه.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71299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الحسد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6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لله در الحسد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ما أعدله بدأ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بصاحبه فقتله.</a:t>
            </a:r>
          </a:p>
        </p:txBody>
      </p:sp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B40CD707-4CE5-42B0-89B8-E2504AE0611C}"/>
              </a:ext>
            </a:extLst>
          </p:cNvPr>
          <p:cNvSpPr/>
          <p:nvPr/>
        </p:nvSpPr>
        <p:spPr>
          <a:xfrm>
            <a:off x="4536440" y="6598920"/>
            <a:ext cx="3119120" cy="25908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AF8045"/>
              </a:gs>
              <a:gs pos="50000">
                <a:srgbClr val="E4BE80"/>
              </a:gs>
              <a:gs pos="100000">
                <a:srgbClr val="AF8045"/>
              </a:gs>
            </a:gsLst>
            <a:lin ang="10800000" scaled="1"/>
            <a:tileRect/>
          </a:gradFill>
          <a:ln>
            <a:solidFill>
              <a:srgbClr val="D1A76E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900" dirty="0">
                <a:solidFill>
                  <a:sysClr val="windowText" lastClr="00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نهاية القسم. اضغط أيقونة الفهرس للرجوع لفهرس المواضيع.</a:t>
            </a:r>
          </a:p>
        </p:txBody>
      </p:sp>
    </p:spTree>
    <p:extLst>
      <p:ext uri="{BB962C8B-B14F-4D97-AF65-F5344CB8AC3E}">
        <p14:creationId xmlns:p14="http://schemas.microsoft.com/office/powerpoint/2010/main" val="4025989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 advClick="0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7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آفة المروءة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خلف الوعد.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81347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الكذب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8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آفة الحديث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الكذب.</a:t>
            </a:r>
          </a:p>
        </p:txBody>
      </p:sp>
    </p:spTree>
    <p:extLst>
      <p:ext uri="{BB962C8B-B14F-4D97-AF65-F5344CB8AC3E}">
        <p14:creationId xmlns:p14="http://schemas.microsoft.com/office/powerpoint/2010/main" val="2533067222"/>
      </p:ext>
    </p:extLst>
  </p:cSld>
  <p:clrMapOvr>
    <a:masterClrMapping/>
  </p:clrMapOvr>
  <p:transition spd="slow">
    <p:fade thruBlk="1"/>
  </p:transition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241563"/>
            <a:ext cx="3094676" cy="30162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اجتنب مصاحبة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الكذاب فإن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اضطررت إليه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فلا تصدقه.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81346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الكذب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إن كنت كذوبًا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فكن ذَكورًا.</a:t>
            </a:r>
          </a:p>
        </p:txBody>
      </p:sp>
    </p:spTree>
    <p:extLst>
      <p:ext uri="{BB962C8B-B14F-4D97-AF65-F5344CB8AC3E}">
        <p14:creationId xmlns:p14="http://schemas.microsoft.com/office/powerpoint/2010/main" val="3083565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4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كلام الليل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يمحوه النهار.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81346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الكذب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الكذب داء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والصدق دواء.</a:t>
            </a:r>
          </a:p>
        </p:txBody>
      </p:sp>
    </p:spTree>
    <p:extLst>
      <p:ext uri="{BB962C8B-B14F-4D97-AF65-F5344CB8AC3E}">
        <p14:creationId xmlns:p14="http://schemas.microsoft.com/office/powerpoint/2010/main" val="2933817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أكذب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سراب.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81346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الكذب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شر الحديث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الكذب.</a:t>
            </a:r>
          </a:p>
        </p:txBody>
      </p:sp>
    </p:spTree>
    <p:extLst>
      <p:ext uri="{BB962C8B-B14F-4D97-AF65-F5344CB8AC3E}">
        <p14:creationId xmlns:p14="http://schemas.microsoft.com/office/powerpoint/2010/main" val="3988408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6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رأي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لكذوب.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71299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الكذب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6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تأمن من كذب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لك أن يكذب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عليك.</a:t>
            </a:r>
          </a:p>
        </p:txBody>
      </p:sp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B40CD707-4CE5-42B0-89B8-E2504AE0611C}"/>
              </a:ext>
            </a:extLst>
          </p:cNvPr>
          <p:cNvSpPr/>
          <p:nvPr/>
        </p:nvSpPr>
        <p:spPr>
          <a:xfrm>
            <a:off x="4536440" y="6598920"/>
            <a:ext cx="3119120" cy="25908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AF8045"/>
              </a:gs>
              <a:gs pos="50000">
                <a:srgbClr val="E4BE80"/>
              </a:gs>
              <a:gs pos="100000">
                <a:srgbClr val="AF8045"/>
              </a:gs>
            </a:gsLst>
            <a:lin ang="10800000" scaled="1"/>
            <a:tileRect/>
          </a:gradFill>
          <a:ln>
            <a:solidFill>
              <a:srgbClr val="D1A76E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900" dirty="0">
                <a:solidFill>
                  <a:sysClr val="windowText" lastClr="00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نهاية القسم. اضغط أيقونة الفهرس للرجوع لفهرس المواضيع.</a:t>
            </a:r>
          </a:p>
        </p:txBody>
      </p:sp>
    </p:spTree>
    <p:extLst>
      <p:ext uri="{BB962C8B-B14F-4D97-AF65-F5344CB8AC3E}">
        <p14:creationId xmlns:p14="http://schemas.microsoft.com/office/powerpoint/2010/main" val="2670084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 advClick="0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7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جزاء مُجير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أم عامر.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4402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الظلم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8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كمن يربي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الذئب.</a:t>
            </a:r>
          </a:p>
        </p:txBody>
      </p:sp>
    </p:spTree>
    <p:extLst>
      <p:ext uri="{BB962C8B-B14F-4D97-AF65-F5344CB8AC3E}">
        <p14:creationId xmlns:p14="http://schemas.microsoft.com/office/powerpoint/2010/main" val="1191142775"/>
      </p:ext>
    </p:extLst>
  </p:cSld>
  <p:clrMapOvr>
    <a:masterClrMapping/>
  </p:clrMapOvr>
  <p:transition spd="slow">
    <p:fade thruBlk="1"/>
  </p:transition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غيري يأكل الدجاج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وأنا أقع في السياج.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44022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الظلم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6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الظلم أسرع شيء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إلى تعجيل نقمة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وتبديل نعمة.</a:t>
            </a:r>
          </a:p>
        </p:txBody>
      </p:sp>
    </p:spTree>
    <p:extLst>
      <p:ext uri="{BB962C8B-B14F-4D97-AF65-F5344CB8AC3E}">
        <p14:creationId xmlns:p14="http://schemas.microsoft.com/office/powerpoint/2010/main" val="3102049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ظلم نفسه فهو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لغيره أظلم.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44022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الظلم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6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إذا ظَلمْت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دونك فلا تأمن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عِقاب من فوقك.</a:t>
            </a:r>
          </a:p>
        </p:txBody>
      </p:sp>
    </p:spTree>
    <p:extLst>
      <p:ext uri="{BB962C8B-B14F-4D97-AF65-F5344CB8AC3E}">
        <p14:creationId xmlns:p14="http://schemas.microsoft.com/office/powerpoint/2010/main" val="544171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سابق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الدهر عَثر.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439144"/>
            <a:ext cx="2598420" cy="98488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الحكمة</a:t>
            </a:r>
          </a:p>
          <a:p>
            <a:pPr algn="ctr"/>
            <a:endParaRPr lang="ar-JO" sz="3000" dirty="0">
              <a:cs typeface="DecoType Thuluth" panose="0201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دُخان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بدون نار.</a:t>
            </a:r>
          </a:p>
        </p:txBody>
      </p:sp>
    </p:spTree>
    <p:extLst>
      <p:ext uri="{BB962C8B-B14F-4D97-AF65-F5344CB8AC3E}">
        <p14:creationId xmlns:p14="http://schemas.microsoft.com/office/powerpoint/2010/main" val="2592576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الظلم مرتعه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وخيم.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44022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الظلم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جزاه جزاء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سِنِمَّار.</a:t>
            </a:r>
          </a:p>
        </p:txBody>
      </p:sp>
    </p:spTree>
    <p:extLst>
      <p:ext uri="{BB962C8B-B14F-4D97-AF65-F5344CB8AC3E}">
        <p14:creationId xmlns:p14="http://schemas.microsoft.com/office/powerpoint/2010/main" val="1285439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3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لمن تشكو إذا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كان خصمك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القاضي.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44022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الظلم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آفة القوة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الظلم.</a:t>
            </a:r>
          </a:p>
        </p:txBody>
      </p:sp>
    </p:spTree>
    <p:extLst>
      <p:ext uri="{BB962C8B-B14F-4D97-AF65-F5344CB8AC3E}">
        <p14:creationId xmlns:p14="http://schemas.microsoft.com/office/powerpoint/2010/main" val="746480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وما من ظالم إلا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 سَيُبْلى بأظلم.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44022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الظلم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أظلم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أفعى.</a:t>
            </a:r>
          </a:p>
        </p:txBody>
      </p:sp>
    </p:spTree>
    <p:extLst>
      <p:ext uri="{BB962C8B-B14F-4D97-AF65-F5344CB8AC3E}">
        <p14:creationId xmlns:p14="http://schemas.microsoft.com/office/powerpoint/2010/main" val="20642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87950"/>
            <a:ext cx="3094676" cy="132343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هذا يصيد وذلك يأكل الصيد.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397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الظلم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7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ظلم الأقارب أشد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وقعًا من السيف.</a:t>
            </a:r>
          </a:p>
        </p:txBody>
      </p:sp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B40CD707-4CE5-42B0-89B8-E2504AE0611C}"/>
              </a:ext>
            </a:extLst>
          </p:cNvPr>
          <p:cNvSpPr/>
          <p:nvPr/>
        </p:nvSpPr>
        <p:spPr>
          <a:xfrm>
            <a:off x="4536440" y="6598920"/>
            <a:ext cx="3119120" cy="25908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AF8045"/>
              </a:gs>
              <a:gs pos="50000">
                <a:srgbClr val="E4BE80"/>
              </a:gs>
              <a:gs pos="100000">
                <a:srgbClr val="AF8045"/>
              </a:gs>
            </a:gsLst>
            <a:lin ang="10800000" scaled="1"/>
            <a:tileRect/>
          </a:gradFill>
          <a:ln>
            <a:solidFill>
              <a:srgbClr val="D1A76E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900" dirty="0">
                <a:solidFill>
                  <a:sysClr val="windowText" lastClr="00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نهاية القسم. اضغط أيقونة الفهرس للرجوع لفهرس المواضيع.</a:t>
            </a:r>
          </a:p>
        </p:txBody>
      </p:sp>
    </p:spTree>
    <p:extLst>
      <p:ext uri="{BB962C8B-B14F-4D97-AF65-F5344CB8AC3E}">
        <p14:creationId xmlns:p14="http://schemas.microsoft.com/office/powerpoint/2010/main" val="3738479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 advClick="0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7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يأكلون تمري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وأُرمى بالنوى.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25361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الخداع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8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الخاذل أخو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القاتل.</a:t>
            </a:r>
          </a:p>
        </p:txBody>
      </p:sp>
    </p:spTree>
    <p:extLst>
      <p:ext uri="{BB962C8B-B14F-4D97-AF65-F5344CB8AC3E}">
        <p14:creationId xmlns:p14="http://schemas.microsoft.com/office/powerpoint/2010/main" val="434570624"/>
      </p:ext>
    </p:extLst>
  </p:cSld>
  <p:clrMapOvr>
    <a:masterClrMapping/>
  </p:clrMapOvr>
  <p:transition spd="slow">
    <p:fade thruBlk="1"/>
  </p:transition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إياكم وخضراء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الدِّمَن.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25360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الخداع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6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أعلمه الرماية كل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يوم فلما اشتد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ساعده رماني.</a:t>
            </a:r>
          </a:p>
        </p:txBody>
      </p:sp>
    </p:spTree>
    <p:extLst>
      <p:ext uri="{BB962C8B-B14F-4D97-AF65-F5344CB8AC3E}">
        <p14:creationId xmlns:p14="http://schemas.microsoft.com/office/powerpoint/2010/main" val="220277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3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أنا أَجُرُّه إلى المحراب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وهو يجرني إلى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الخراب.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25360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الخداع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المكر حيلة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حيلة له.</a:t>
            </a:r>
          </a:p>
        </p:txBody>
      </p:sp>
    </p:spTree>
    <p:extLst>
      <p:ext uri="{BB962C8B-B14F-4D97-AF65-F5344CB8AC3E}">
        <p14:creationId xmlns:p14="http://schemas.microsoft.com/office/powerpoint/2010/main" val="487550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يقتل القتيل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ويسير بجنازته.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25360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الخداع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حفر حفرة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لأخيه وقع فيها.</a:t>
            </a:r>
          </a:p>
        </p:txBody>
      </p:sp>
    </p:spTree>
    <p:extLst>
      <p:ext uri="{BB962C8B-B14F-4D97-AF65-F5344CB8AC3E}">
        <p14:creationId xmlns:p14="http://schemas.microsoft.com/office/powerpoint/2010/main" val="2524575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6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ولا يحيق المكر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السيء إلا بأهله.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الخداع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7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أكلوا خيري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وعصوا أمري.</a:t>
            </a:r>
          </a:p>
        </p:txBody>
      </p:sp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B40CD707-4CE5-42B0-89B8-E2504AE0611C}"/>
              </a:ext>
            </a:extLst>
          </p:cNvPr>
          <p:cNvSpPr/>
          <p:nvPr/>
        </p:nvSpPr>
        <p:spPr>
          <a:xfrm>
            <a:off x="4536440" y="6598920"/>
            <a:ext cx="3119120" cy="25908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AF8045"/>
              </a:gs>
              <a:gs pos="50000">
                <a:srgbClr val="E4BE80"/>
              </a:gs>
              <a:gs pos="100000">
                <a:srgbClr val="AF8045"/>
              </a:gs>
            </a:gsLst>
            <a:lin ang="10800000" scaled="1"/>
            <a:tileRect/>
          </a:gradFill>
          <a:ln>
            <a:solidFill>
              <a:srgbClr val="D1A76E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900" dirty="0">
                <a:solidFill>
                  <a:sysClr val="windowText" lastClr="00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نهاية القسم. اضغط أيقونة الفهرس للرجوع لفهرس المواضيع.</a:t>
            </a:r>
          </a:p>
        </p:txBody>
      </p:sp>
    </p:spTree>
    <p:extLst>
      <p:ext uri="{BB962C8B-B14F-4D97-AF65-F5344CB8AC3E}">
        <p14:creationId xmlns:p14="http://schemas.microsoft.com/office/powerpoint/2010/main" val="1035806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 advClick="0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7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أوقد نار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الفتنة احترق بها.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4402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الفرقة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8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شَقَّ عَصَا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الطاعة.</a:t>
            </a:r>
          </a:p>
        </p:txBody>
      </p:sp>
    </p:spTree>
    <p:extLst>
      <p:ext uri="{BB962C8B-B14F-4D97-AF65-F5344CB8AC3E}">
        <p14:creationId xmlns:p14="http://schemas.microsoft.com/office/powerpoint/2010/main" val="3475227723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62FBC22E-812A-4401-B15E-A2E32620B32D}"/>
              </a:ext>
            </a:extLst>
          </p:cNvPr>
          <p:cNvGrpSpPr/>
          <p:nvPr/>
        </p:nvGrpSpPr>
        <p:grpSpPr>
          <a:xfrm>
            <a:off x="10171297" y="1457096"/>
            <a:ext cx="1176286" cy="667482"/>
            <a:chOff x="10614660" y="136486"/>
            <a:chExt cx="1176286" cy="633682"/>
          </a:xfrm>
        </p:grpSpPr>
        <p:pic>
          <p:nvPicPr>
            <p:cNvPr id="2" name="1">
              <a:extLst>
                <a:ext uri="{FF2B5EF4-FFF2-40B4-BE49-F238E27FC236}">
                  <a16:creationId xmlns:a16="http://schemas.microsoft.com/office/drawing/2014/main" id="{432EEF89-A0FF-4C46-96D7-2DBC37C6F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660" y="136486"/>
              <a:ext cx="1176286" cy="633682"/>
            </a:xfrm>
            <a:prstGeom prst="rect">
              <a:avLst/>
            </a:prstGeom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2">
              <a:hlinkClick r:id="rId5" action="ppaction://hlinksldjump">
                <a:snd r:embed="rId6" name="Button Click Switchy Version 10.wav"/>
              </a:hlinkClick>
              <a:extLst>
                <a:ext uri="{FF2B5EF4-FFF2-40B4-BE49-F238E27FC236}">
                  <a16:creationId xmlns:a16="http://schemas.microsoft.com/office/drawing/2014/main" id="{BF6071EF-C4C2-44DC-BD44-691130F40309}"/>
                </a:ext>
              </a:extLst>
            </p:cNvPr>
            <p:cNvSpPr txBox="1"/>
            <p:nvPr/>
          </p:nvSpPr>
          <p:spPr>
            <a:xfrm>
              <a:off x="10614660" y="302951"/>
              <a:ext cx="1176286" cy="369332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b="1" dirty="0">
                  <a:cs typeface="DecoType Thuluth" panose="02010000000000000000" pitchFamily="2" charset="-78"/>
                </a:rPr>
                <a:t>العقل</a:t>
              </a:r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4246C3AA-F410-4B92-9BA7-9FE88C605AB6}"/>
              </a:ext>
            </a:extLst>
          </p:cNvPr>
          <p:cNvGrpSpPr/>
          <p:nvPr/>
        </p:nvGrpSpPr>
        <p:grpSpPr>
          <a:xfrm>
            <a:off x="10171297" y="2189513"/>
            <a:ext cx="1176286" cy="667482"/>
            <a:chOff x="10614660" y="136486"/>
            <a:chExt cx="1176286" cy="633682"/>
          </a:xfrm>
        </p:grpSpPr>
        <p:pic>
          <p:nvPicPr>
            <p:cNvPr id="11" name="1">
              <a:extLst>
                <a:ext uri="{FF2B5EF4-FFF2-40B4-BE49-F238E27FC236}">
                  <a16:creationId xmlns:a16="http://schemas.microsoft.com/office/drawing/2014/main" id="{F76FBDF0-78A3-4900-AFD5-FB6DDD8E6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660" y="136486"/>
              <a:ext cx="1176286" cy="633682"/>
            </a:xfrm>
            <a:prstGeom prst="rect">
              <a:avLst/>
            </a:prstGeom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2">
              <a:hlinkClick r:id="rId7" action="ppaction://hlinksldjump">
                <a:snd r:embed="rId6" name="Button Click Switchy Version 10.wav"/>
              </a:hlinkClick>
              <a:extLst>
                <a:ext uri="{FF2B5EF4-FFF2-40B4-BE49-F238E27FC236}">
                  <a16:creationId xmlns:a16="http://schemas.microsoft.com/office/drawing/2014/main" id="{D191017C-DC1C-4C32-A7AE-5170B5B22F84}"/>
                </a:ext>
              </a:extLst>
            </p:cNvPr>
            <p:cNvSpPr txBox="1"/>
            <p:nvPr/>
          </p:nvSpPr>
          <p:spPr>
            <a:xfrm>
              <a:off x="10614660" y="277632"/>
              <a:ext cx="1176286" cy="369332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b="1" dirty="0">
                  <a:cs typeface="DecoType Thuluth" panose="02010000000000000000" pitchFamily="2" charset="-78"/>
                </a:rPr>
                <a:t>العلم</a:t>
              </a:r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1572FAE4-3BD0-4153-96AC-AC60EBCEA123}"/>
              </a:ext>
            </a:extLst>
          </p:cNvPr>
          <p:cNvGrpSpPr/>
          <p:nvPr/>
        </p:nvGrpSpPr>
        <p:grpSpPr>
          <a:xfrm>
            <a:off x="10171297" y="2921930"/>
            <a:ext cx="1176286" cy="667482"/>
            <a:chOff x="10614660" y="136486"/>
            <a:chExt cx="1176286" cy="633682"/>
          </a:xfrm>
        </p:grpSpPr>
        <p:pic>
          <p:nvPicPr>
            <p:cNvPr id="14" name="1">
              <a:extLst>
                <a:ext uri="{FF2B5EF4-FFF2-40B4-BE49-F238E27FC236}">
                  <a16:creationId xmlns:a16="http://schemas.microsoft.com/office/drawing/2014/main" id="{EDCCCC75-3B38-4EC8-9112-82781B282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660" y="136486"/>
              <a:ext cx="1176286" cy="633682"/>
            </a:xfrm>
            <a:prstGeom prst="rect">
              <a:avLst/>
            </a:prstGeom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2">
              <a:hlinkClick r:id="rId8" action="ppaction://hlinksldjump">
                <a:snd r:embed="rId6" name="Button Click Switchy Version 10.wav"/>
              </a:hlinkClick>
              <a:extLst>
                <a:ext uri="{FF2B5EF4-FFF2-40B4-BE49-F238E27FC236}">
                  <a16:creationId xmlns:a16="http://schemas.microsoft.com/office/drawing/2014/main" id="{9462C5B5-08D4-4375-986A-B5190693251E}"/>
                </a:ext>
              </a:extLst>
            </p:cNvPr>
            <p:cNvSpPr txBox="1"/>
            <p:nvPr/>
          </p:nvSpPr>
          <p:spPr>
            <a:xfrm>
              <a:off x="10614660" y="302951"/>
              <a:ext cx="1176286" cy="369332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b="1" dirty="0">
                  <a:cs typeface="DecoType Thuluth" panose="02010000000000000000" pitchFamily="2" charset="-78"/>
                </a:rPr>
                <a:t>الحكمة</a:t>
              </a:r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03BFFF41-326E-4CB3-9003-FFF7A9D9483E}"/>
              </a:ext>
            </a:extLst>
          </p:cNvPr>
          <p:cNvGrpSpPr/>
          <p:nvPr/>
        </p:nvGrpSpPr>
        <p:grpSpPr>
          <a:xfrm>
            <a:off x="10171297" y="3654347"/>
            <a:ext cx="1176286" cy="667482"/>
            <a:chOff x="10614660" y="136486"/>
            <a:chExt cx="1176286" cy="633682"/>
          </a:xfrm>
        </p:grpSpPr>
        <p:pic>
          <p:nvPicPr>
            <p:cNvPr id="17" name="1">
              <a:extLst>
                <a:ext uri="{FF2B5EF4-FFF2-40B4-BE49-F238E27FC236}">
                  <a16:creationId xmlns:a16="http://schemas.microsoft.com/office/drawing/2014/main" id="{B76FC7C4-5C3C-4FD2-8045-F4D91A47D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660" y="136486"/>
              <a:ext cx="1176286" cy="633682"/>
            </a:xfrm>
            <a:prstGeom prst="rect">
              <a:avLst/>
            </a:prstGeom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2">
              <a:hlinkClick r:id="rId9" action="ppaction://hlinksldjump">
                <a:snd r:embed="rId6" name="Button Click Switchy Version 10.wav"/>
              </a:hlinkClick>
              <a:extLst>
                <a:ext uri="{FF2B5EF4-FFF2-40B4-BE49-F238E27FC236}">
                  <a16:creationId xmlns:a16="http://schemas.microsoft.com/office/drawing/2014/main" id="{52A8D30A-BF64-4FDD-9BC0-7D33F2ABAD1F}"/>
                </a:ext>
              </a:extLst>
            </p:cNvPr>
            <p:cNvSpPr txBox="1"/>
            <p:nvPr/>
          </p:nvSpPr>
          <p:spPr>
            <a:xfrm>
              <a:off x="10614660" y="292100"/>
              <a:ext cx="1176286" cy="369332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b="1" dirty="0">
                  <a:cs typeface="DecoType Thuluth" panose="02010000000000000000" pitchFamily="2" charset="-78"/>
                </a:rPr>
                <a:t>التجربة</a:t>
              </a:r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D311BC18-16B1-4B82-AC13-6C2FB1111DFB}"/>
              </a:ext>
            </a:extLst>
          </p:cNvPr>
          <p:cNvGrpSpPr/>
          <p:nvPr/>
        </p:nvGrpSpPr>
        <p:grpSpPr>
          <a:xfrm>
            <a:off x="10171297" y="4386764"/>
            <a:ext cx="1176286" cy="667482"/>
            <a:chOff x="10614660" y="136486"/>
            <a:chExt cx="1176286" cy="633682"/>
          </a:xfrm>
        </p:grpSpPr>
        <p:pic>
          <p:nvPicPr>
            <p:cNvPr id="20" name="1">
              <a:extLst>
                <a:ext uri="{FF2B5EF4-FFF2-40B4-BE49-F238E27FC236}">
                  <a16:creationId xmlns:a16="http://schemas.microsoft.com/office/drawing/2014/main" id="{81798801-A86D-4A05-BBD6-CFF029522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660" y="136486"/>
              <a:ext cx="1176286" cy="633682"/>
            </a:xfrm>
            <a:prstGeom prst="rect">
              <a:avLst/>
            </a:prstGeom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2">
              <a:hlinkClick r:id="rId10" action="ppaction://hlinksldjump">
                <a:snd r:embed="rId6" name="Button Click Switchy Version 10.wav"/>
              </a:hlinkClick>
              <a:extLst>
                <a:ext uri="{FF2B5EF4-FFF2-40B4-BE49-F238E27FC236}">
                  <a16:creationId xmlns:a16="http://schemas.microsoft.com/office/drawing/2014/main" id="{279348BD-617C-4DB7-A65B-AA61D0D0D7EF}"/>
                </a:ext>
              </a:extLst>
            </p:cNvPr>
            <p:cNvSpPr txBox="1"/>
            <p:nvPr/>
          </p:nvSpPr>
          <p:spPr>
            <a:xfrm>
              <a:off x="10614660" y="277632"/>
              <a:ext cx="1176286" cy="369332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b="1" dirty="0">
                  <a:cs typeface="DecoType Thuluth" panose="02010000000000000000" pitchFamily="2" charset="-78"/>
                </a:rPr>
                <a:t>النصح</a:t>
              </a:r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8AC0E90-BD07-4B08-8296-E076D5CAB814}"/>
              </a:ext>
            </a:extLst>
          </p:cNvPr>
          <p:cNvGrpSpPr/>
          <p:nvPr/>
        </p:nvGrpSpPr>
        <p:grpSpPr>
          <a:xfrm>
            <a:off x="10171297" y="5119181"/>
            <a:ext cx="1176286" cy="667482"/>
            <a:chOff x="10614660" y="136486"/>
            <a:chExt cx="1176286" cy="633682"/>
          </a:xfrm>
        </p:grpSpPr>
        <p:pic>
          <p:nvPicPr>
            <p:cNvPr id="23" name="1">
              <a:extLst>
                <a:ext uri="{FF2B5EF4-FFF2-40B4-BE49-F238E27FC236}">
                  <a16:creationId xmlns:a16="http://schemas.microsoft.com/office/drawing/2014/main" id="{64E75AB9-74DF-4B8E-AB66-226BCBEE3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660" y="136486"/>
              <a:ext cx="1176286" cy="633682"/>
            </a:xfrm>
            <a:prstGeom prst="rect">
              <a:avLst/>
            </a:prstGeom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2">
              <a:hlinkClick r:id="rId11" action="ppaction://hlinksldjump">
                <a:snd r:embed="rId6" name="Button Click Switchy Version 10.wav"/>
              </a:hlinkClick>
              <a:extLst>
                <a:ext uri="{FF2B5EF4-FFF2-40B4-BE49-F238E27FC236}">
                  <a16:creationId xmlns:a16="http://schemas.microsoft.com/office/drawing/2014/main" id="{B9AA4B97-E5DF-4FC6-AA8B-FE988525BF87}"/>
                </a:ext>
              </a:extLst>
            </p:cNvPr>
            <p:cNvSpPr txBox="1"/>
            <p:nvPr/>
          </p:nvSpPr>
          <p:spPr>
            <a:xfrm>
              <a:off x="10614660" y="288483"/>
              <a:ext cx="1176286" cy="369332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b="1" dirty="0">
                  <a:cs typeface="DecoType Thuluth" panose="02010000000000000000" pitchFamily="2" charset="-78"/>
                </a:rPr>
                <a:t>المشورة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7BB352EB-4D6F-4200-B9C4-A1964EC961A6}"/>
              </a:ext>
            </a:extLst>
          </p:cNvPr>
          <p:cNvGrpSpPr/>
          <p:nvPr/>
        </p:nvGrpSpPr>
        <p:grpSpPr>
          <a:xfrm>
            <a:off x="10171297" y="5851597"/>
            <a:ext cx="1176286" cy="667482"/>
            <a:chOff x="10614660" y="136486"/>
            <a:chExt cx="1176286" cy="633682"/>
          </a:xfrm>
        </p:grpSpPr>
        <p:pic>
          <p:nvPicPr>
            <p:cNvPr id="26" name="1">
              <a:extLst>
                <a:ext uri="{FF2B5EF4-FFF2-40B4-BE49-F238E27FC236}">
                  <a16:creationId xmlns:a16="http://schemas.microsoft.com/office/drawing/2014/main" id="{1EBC4107-B5E5-4349-9B8E-D9E6A903C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660" y="136486"/>
              <a:ext cx="1176286" cy="633682"/>
            </a:xfrm>
            <a:prstGeom prst="rect">
              <a:avLst/>
            </a:prstGeom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2">
              <a:hlinkClick r:id="" action="ppaction://noaction">
                <a:snd r:embed="rId6" name="Button Click Switchy Version 10.wav"/>
              </a:hlinkClick>
              <a:extLst>
                <a:ext uri="{FF2B5EF4-FFF2-40B4-BE49-F238E27FC236}">
                  <a16:creationId xmlns:a16="http://schemas.microsoft.com/office/drawing/2014/main" id="{015A3350-7695-402B-82BC-2B905C370F60}"/>
                </a:ext>
              </a:extLst>
            </p:cNvPr>
            <p:cNvSpPr txBox="1"/>
            <p:nvPr/>
          </p:nvSpPr>
          <p:spPr>
            <a:xfrm>
              <a:off x="10614660" y="302951"/>
              <a:ext cx="1176286" cy="369332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b="1" dirty="0">
                  <a:cs typeface="DecoType Thuluth" panose="02010000000000000000" pitchFamily="2" charset="-78"/>
                </a:rPr>
                <a:t>الصداقة</a:t>
              </a:r>
            </a:p>
          </p:txBody>
        </p: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891538B2-3D70-41A8-B7D5-5BA0D20D9D7B}"/>
              </a:ext>
            </a:extLst>
          </p:cNvPr>
          <p:cNvGrpSpPr/>
          <p:nvPr/>
        </p:nvGrpSpPr>
        <p:grpSpPr>
          <a:xfrm>
            <a:off x="7839577" y="5119181"/>
            <a:ext cx="1176286" cy="667482"/>
            <a:chOff x="10614660" y="136486"/>
            <a:chExt cx="1176286" cy="633682"/>
          </a:xfrm>
        </p:grpSpPr>
        <p:pic>
          <p:nvPicPr>
            <p:cNvPr id="29" name="1">
              <a:extLst>
                <a:ext uri="{FF2B5EF4-FFF2-40B4-BE49-F238E27FC236}">
                  <a16:creationId xmlns:a16="http://schemas.microsoft.com/office/drawing/2014/main" id="{14C30ACD-5DA3-4731-B13D-5C0B8240D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660" y="136486"/>
              <a:ext cx="1176286" cy="633682"/>
            </a:xfrm>
            <a:prstGeom prst="rect">
              <a:avLst/>
            </a:prstGeom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2">
              <a:hlinkClick r:id="rId12" action="ppaction://hlinksldjump">
                <a:snd r:embed="rId6" name="Button Click Switchy Version 10.wav"/>
              </a:hlinkClick>
              <a:extLst>
                <a:ext uri="{FF2B5EF4-FFF2-40B4-BE49-F238E27FC236}">
                  <a16:creationId xmlns:a16="http://schemas.microsoft.com/office/drawing/2014/main" id="{E43CDDD5-89CD-4FB9-B5D8-16AAECA355A3}"/>
                </a:ext>
              </a:extLst>
            </p:cNvPr>
            <p:cNvSpPr txBox="1"/>
            <p:nvPr/>
          </p:nvSpPr>
          <p:spPr>
            <a:xfrm>
              <a:off x="10614660" y="284866"/>
              <a:ext cx="1176286" cy="369332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b="1" dirty="0">
                  <a:cs typeface="DecoType Thuluth" panose="02010000000000000000" pitchFamily="2" charset="-78"/>
                </a:rPr>
                <a:t>الوصف</a:t>
              </a:r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857C98C-2B24-480D-9E87-79931C7C2EB1}"/>
              </a:ext>
            </a:extLst>
          </p:cNvPr>
          <p:cNvGrpSpPr/>
          <p:nvPr/>
        </p:nvGrpSpPr>
        <p:grpSpPr>
          <a:xfrm>
            <a:off x="7839577" y="5851597"/>
            <a:ext cx="1176286" cy="667482"/>
            <a:chOff x="10614660" y="136486"/>
            <a:chExt cx="1176286" cy="633682"/>
          </a:xfrm>
        </p:grpSpPr>
        <p:pic>
          <p:nvPicPr>
            <p:cNvPr id="32" name="1">
              <a:extLst>
                <a:ext uri="{FF2B5EF4-FFF2-40B4-BE49-F238E27FC236}">
                  <a16:creationId xmlns:a16="http://schemas.microsoft.com/office/drawing/2014/main" id="{96D726A6-4347-4210-9A63-6870C76F1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660" y="136486"/>
              <a:ext cx="1176286" cy="633682"/>
            </a:xfrm>
            <a:prstGeom prst="rect">
              <a:avLst/>
            </a:prstGeom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2">
              <a:hlinkClick r:id="rId13" action="ppaction://hlinksldjump">
                <a:snd r:embed="rId6" name="Button Click Switchy Version 10.wav"/>
              </a:hlinkClick>
              <a:extLst>
                <a:ext uri="{FF2B5EF4-FFF2-40B4-BE49-F238E27FC236}">
                  <a16:creationId xmlns:a16="http://schemas.microsoft.com/office/drawing/2014/main" id="{623E9657-FDC5-4E88-B09B-3D44EECAFB06}"/>
                </a:ext>
              </a:extLst>
            </p:cNvPr>
            <p:cNvSpPr txBox="1"/>
            <p:nvPr/>
          </p:nvSpPr>
          <p:spPr>
            <a:xfrm>
              <a:off x="10614660" y="266781"/>
              <a:ext cx="1176286" cy="369332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b="1" dirty="0">
                  <a:cs typeface="DecoType Thuluth" panose="02010000000000000000" pitchFamily="2" charset="-78"/>
                </a:rPr>
                <a:t>المدح</a:t>
              </a:r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296180EE-340A-463C-A2EA-93A21A33D1C3}"/>
              </a:ext>
            </a:extLst>
          </p:cNvPr>
          <p:cNvGrpSpPr/>
          <p:nvPr/>
        </p:nvGrpSpPr>
        <p:grpSpPr>
          <a:xfrm>
            <a:off x="7839577" y="1457096"/>
            <a:ext cx="1176286" cy="667482"/>
            <a:chOff x="10614660" y="136486"/>
            <a:chExt cx="1176286" cy="633682"/>
          </a:xfrm>
        </p:grpSpPr>
        <p:pic>
          <p:nvPicPr>
            <p:cNvPr id="35" name="1">
              <a:extLst>
                <a:ext uri="{FF2B5EF4-FFF2-40B4-BE49-F238E27FC236}">
                  <a16:creationId xmlns:a16="http://schemas.microsoft.com/office/drawing/2014/main" id="{E07A76FB-953D-4C30-8ECC-D54E5B909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660" y="136486"/>
              <a:ext cx="1176286" cy="633682"/>
            </a:xfrm>
            <a:prstGeom prst="rect">
              <a:avLst/>
            </a:prstGeom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6" name="2">
              <a:hlinkClick r:id="rId14" action="ppaction://hlinksldjump">
                <a:snd r:embed="rId6" name="Button Click Switchy Version 10.wav"/>
              </a:hlinkClick>
              <a:extLst>
                <a:ext uri="{FF2B5EF4-FFF2-40B4-BE49-F238E27FC236}">
                  <a16:creationId xmlns:a16="http://schemas.microsoft.com/office/drawing/2014/main" id="{CF33BB80-1856-48DD-AC02-D6710B31C43E}"/>
                </a:ext>
              </a:extLst>
            </p:cNvPr>
            <p:cNvSpPr txBox="1"/>
            <p:nvPr/>
          </p:nvSpPr>
          <p:spPr>
            <a:xfrm>
              <a:off x="10614660" y="270397"/>
              <a:ext cx="1176286" cy="369332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b="1" dirty="0">
                  <a:cs typeface="DecoType Thuluth" panose="02010000000000000000" pitchFamily="2" charset="-78"/>
                </a:rPr>
                <a:t>العزة</a:t>
              </a:r>
            </a:p>
          </p:txBody>
        </p:sp>
      </p:grp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2E522988-2ABF-4D93-A3D7-03CECE80C75A}"/>
              </a:ext>
            </a:extLst>
          </p:cNvPr>
          <p:cNvGrpSpPr/>
          <p:nvPr/>
        </p:nvGrpSpPr>
        <p:grpSpPr>
          <a:xfrm>
            <a:off x="7839577" y="2189513"/>
            <a:ext cx="1176286" cy="667482"/>
            <a:chOff x="10614660" y="136486"/>
            <a:chExt cx="1176286" cy="633682"/>
          </a:xfrm>
        </p:grpSpPr>
        <p:pic>
          <p:nvPicPr>
            <p:cNvPr id="38" name="1">
              <a:extLst>
                <a:ext uri="{FF2B5EF4-FFF2-40B4-BE49-F238E27FC236}">
                  <a16:creationId xmlns:a16="http://schemas.microsoft.com/office/drawing/2014/main" id="{CF728E61-CC03-4C2C-A942-767C0AEE2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660" y="136486"/>
              <a:ext cx="1176286" cy="633682"/>
            </a:xfrm>
            <a:prstGeom prst="rect">
              <a:avLst/>
            </a:prstGeom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9" name="2">
              <a:hlinkClick r:id="rId15" action="ppaction://hlinksldjump">
                <a:snd r:embed="rId6" name="Button Click Switchy Version 10.wav"/>
              </a:hlinkClick>
              <a:extLst>
                <a:ext uri="{FF2B5EF4-FFF2-40B4-BE49-F238E27FC236}">
                  <a16:creationId xmlns:a16="http://schemas.microsoft.com/office/drawing/2014/main" id="{6874BBA2-AC92-45F1-B15F-F98EFAEC7B15}"/>
                </a:ext>
              </a:extLst>
            </p:cNvPr>
            <p:cNvSpPr txBox="1"/>
            <p:nvPr/>
          </p:nvSpPr>
          <p:spPr>
            <a:xfrm>
              <a:off x="10614660" y="302951"/>
              <a:ext cx="1176286" cy="369332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b="1" dirty="0">
                  <a:cs typeface="DecoType Thuluth" panose="02010000000000000000" pitchFamily="2" charset="-78"/>
                </a:rPr>
                <a:t>الشجاعة</a:t>
              </a:r>
            </a:p>
          </p:txBody>
        </p:sp>
      </p:grp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CAD42837-4DDD-490C-A7F4-DB1034F8A538}"/>
              </a:ext>
            </a:extLst>
          </p:cNvPr>
          <p:cNvGrpSpPr/>
          <p:nvPr/>
        </p:nvGrpSpPr>
        <p:grpSpPr>
          <a:xfrm>
            <a:off x="7839577" y="2921930"/>
            <a:ext cx="1176286" cy="667482"/>
            <a:chOff x="10614660" y="136486"/>
            <a:chExt cx="1176286" cy="633682"/>
          </a:xfrm>
        </p:grpSpPr>
        <p:pic>
          <p:nvPicPr>
            <p:cNvPr id="41" name="1">
              <a:extLst>
                <a:ext uri="{FF2B5EF4-FFF2-40B4-BE49-F238E27FC236}">
                  <a16:creationId xmlns:a16="http://schemas.microsoft.com/office/drawing/2014/main" id="{CA33121F-FA55-458F-8036-F0291C1D0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660" y="136486"/>
              <a:ext cx="1176286" cy="633682"/>
            </a:xfrm>
            <a:prstGeom prst="rect">
              <a:avLst/>
            </a:prstGeom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2" name="2">
              <a:hlinkClick r:id="rId16" action="ppaction://hlinksldjump">
                <a:snd r:embed="rId6" name="Button Click Switchy Version 10.wav"/>
              </a:hlinkClick>
              <a:extLst>
                <a:ext uri="{FF2B5EF4-FFF2-40B4-BE49-F238E27FC236}">
                  <a16:creationId xmlns:a16="http://schemas.microsoft.com/office/drawing/2014/main" id="{29BF0636-6AEC-4CE9-861A-A2C2C8CF353D}"/>
                </a:ext>
              </a:extLst>
            </p:cNvPr>
            <p:cNvSpPr txBox="1"/>
            <p:nvPr/>
          </p:nvSpPr>
          <p:spPr>
            <a:xfrm>
              <a:off x="10614660" y="291376"/>
              <a:ext cx="1176286" cy="369332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b="1" dirty="0">
                  <a:cs typeface="DecoType Thuluth" panose="02010000000000000000" pitchFamily="2" charset="-78"/>
                </a:rPr>
                <a:t>الكرم</a:t>
              </a:r>
            </a:p>
          </p:txBody>
        </p:sp>
      </p:grp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CBEFEC98-3D43-484B-93F6-30A9A0566A13}"/>
              </a:ext>
            </a:extLst>
          </p:cNvPr>
          <p:cNvGrpSpPr/>
          <p:nvPr/>
        </p:nvGrpSpPr>
        <p:grpSpPr>
          <a:xfrm>
            <a:off x="7839577" y="3654347"/>
            <a:ext cx="1176286" cy="667482"/>
            <a:chOff x="10614660" y="136486"/>
            <a:chExt cx="1176286" cy="633682"/>
          </a:xfrm>
        </p:grpSpPr>
        <p:pic>
          <p:nvPicPr>
            <p:cNvPr id="44" name="1">
              <a:extLst>
                <a:ext uri="{FF2B5EF4-FFF2-40B4-BE49-F238E27FC236}">
                  <a16:creationId xmlns:a16="http://schemas.microsoft.com/office/drawing/2014/main" id="{755F4AB1-1657-4750-9502-F36169DFE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660" y="136486"/>
              <a:ext cx="1176286" cy="633682"/>
            </a:xfrm>
            <a:prstGeom prst="rect">
              <a:avLst/>
            </a:prstGeom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5" name="2">
              <a:hlinkClick r:id="rId17" action="ppaction://hlinksldjump">
                <a:snd r:embed="rId6" name="Button Click Switchy Version 10.wav"/>
              </a:hlinkClick>
              <a:extLst>
                <a:ext uri="{FF2B5EF4-FFF2-40B4-BE49-F238E27FC236}">
                  <a16:creationId xmlns:a16="http://schemas.microsoft.com/office/drawing/2014/main" id="{F14EFBD1-9AAD-49CD-A8D6-D9484B95EAC5}"/>
                </a:ext>
              </a:extLst>
            </p:cNvPr>
            <p:cNvSpPr txBox="1"/>
            <p:nvPr/>
          </p:nvSpPr>
          <p:spPr>
            <a:xfrm>
              <a:off x="10614660" y="302951"/>
              <a:ext cx="1176286" cy="369332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b="1" dirty="0">
                  <a:cs typeface="DecoType Thuluth" panose="02010000000000000000" pitchFamily="2" charset="-78"/>
                </a:rPr>
                <a:t>الصدق</a:t>
              </a:r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0632B27F-2F68-4935-9902-150C5E33930C}"/>
              </a:ext>
            </a:extLst>
          </p:cNvPr>
          <p:cNvGrpSpPr/>
          <p:nvPr/>
        </p:nvGrpSpPr>
        <p:grpSpPr>
          <a:xfrm>
            <a:off x="7839577" y="4386764"/>
            <a:ext cx="1176286" cy="667482"/>
            <a:chOff x="10614660" y="136486"/>
            <a:chExt cx="1176286" cy="633682"/>
          </a:xfrm>
        </p:grpSpPr>
        <p:pic>
          <p:nvPicPr>
            <p:cNvPr id="47" name="1">
              <a:extLst>
                <a:ext uri="{FF2B5EF4-FFF2-40B4-BE49-F238E27FC236}">
                  <a16:creationId xmlns:a16="http://schemas.microsoft.com/office/drawing/2014/main" id="{C41DB967-6B93-4C9B-A8AB-569B34938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660" y="136486"/>
              <a:ext cx="1176286" cy="633682"/>
            </a:xfrm>
            <a:prstGeom prst="rect">
              <a:avLst/>
            </a:prstGeom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2">
              <a:hlinkClick r:id="rId18" action="ppaction://hlinksldjump">
                <a:snd r:embed="rId6" name="Button Click Switchy Version 10.wav"/>
              </a:hlinkClick>
              <a:extLst>
                <a:ext uri="{FF2B5EF4-FFF2-40B4-BE49-F238E27FC236}">
                  <a16:creationId xmlns:a16="http://schemas.microsoft.com/office/drawing/2014/main" id="{75DAA5AB-B706-44B9-8DA6-6B94497D5717}"/>
                </a:ext>
              </a:extLst>
            </p:cNvPr>
            <p:cNvSpPr txBox="1"/>
            <p:nvPr/>
          </p:nvSpPr>
          <p:spPr>
            <a:xfrm>
              <a:off x="10614660" y="302951"/>
              <a:ext cx="1176286" cy="369332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b="1" dirty="0">
                  <a:cs typeface="DecoType Thuluth" panose="02010000000000000000" pitchFamily="2" charset="-78"/>
                </a:rPr>
                <a:t>القناعة</a:t>
              </a:r>
            </a:p>
          </p:txBody>
        </p:sp>
      </p:grp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1069ED72-DAA3-40DB-BF90-D5DB80248D48}"/>
              </a:ext>
            </a:extLst>
          </p:cNvPr>
          <p:cNvGrpSpPr/>
          <p:nvPr/>
        </p:nvGrpSpPr>
        <p:grpSpPr>
          <a:xfrm>
            <a:off x="5507857" y="3654347"/>
            <a:ext cx="1176286" cy="667482"/>
            <a:chOff x="10614660" y="136486"/>
            <a:chExt cx="1176286" cy="633682"/>
          </a:xfrm>
        </p:grpSpPr>
        <p:pic>
          <p:nvPicPr>
            <p:cNvPr id="50" name="1">
              <a:extLst>
                <a:ext uri="{FF2B5EF4-FFF2-40B4-BE49-F238E27FC236}">
                  <a16:creationId xmlns:a16="http://schemas.microsoft.com/office/drawing/2014/main" id="{2D6F918A-CE53-45BB-9674-F48C0B0FC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660" y="136486"/>
              <a:ext cx="1176286" cy="633682"/>
            </a:xfrm>
            <a:prstGeom prst="rect">
              <a:avLst/>
            </a:prstGeom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2">
              <a:hlinkClick r:id="rId19" action="ppaction://hlinksldjump">
                <a:snd r:embed="rId6" name="Button Click Switchy Version 10.wav"/>
              </a:hlinkClick>
              <a:extLst>
                <a:ext uri="{FF2B5EF4-FFF2-40B4-BE49-F238E27FC236}">
                  <a16:creationId xmlns:a16="http://schemas.microsoft.com/office/drawing/2014/main" id="{B9926DA1-56B3-4925-AD00-F4F4F5B12B1D}"/>
                </a:ext>
              </a:extLst>
            </p:cNvPr>
            <p:cNvSpPr txBox="1"/>
            <p:nvPr/>
          </p:nvSpPr>
          <p:spPr>
            <a:xfrm>
              <a:off x="10614660" y="274015"/>
              <a:ext cx="1176286" cy="369332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b="1" dirty="0">
                  <a:cs typeface="DecoType Thuluth" panose="02010000000000000000" pitchFamily="2" charset="-78"/>
                </a:rPr>
                <a:t>التواضع</a:t>
              </a:r>
            </a:p>
          </p:txBody>
        </p:sp>
      </p:grpSp>
      <p:grpSp>
        <p:nvGrpSpPr>
          <p:cNvPr id="52" name="مجموعة 51">
            <a:extLst>
              <a:ext uri="{FF2B5EF4-FFF2-40B4-BE49-F238E27FC236}">
                <a16:creationId xmlns:a16="http://schemas.microsoft.com/office/drawing/2014/main" id="{5913E29F-F2E4-4FE6-98F1-2DCEE597F188}"/>
              </a:ext>
            </a:extLst>
          </p:cNvPr>
          <p:cNvGrpSpPr/>
          <p:nvPr/>
        </p:nvGrpSpPr>
        <p:grpSpPr>
          <a:xfrm>
            <a:off x="5507857" y="4386764"/>
            <a:ext cx="1176286" cy="667482"/>
            <a:chOff x="10614660" y="136486"/>
            <a:chExt cx="1176286" cy="633682"/>
          </a:xfrm>
        </p:grpSpPr>
        <p:pic>
          <p:nvPicPr>
            <p:cNvPr id="53" name="1">
              <a:extLst>
                <a:ext uri="{FF2B5EF4-FFF2-40B4-BE49-F238E27FC236}">
                  <a16:creationId xmlns:a16="http://schemas.microsoft.com/office/drawing/2014/main" id="{33FDB614-06B4-4DDA-A837-61BE88B2C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660" y="136486"/>
              <a:ext cx="1176286" cy="633682"/>
            </a:xfrm>
            <a:prstGeom prst="rect">
              <a:avLst/>
            </a:prstGeom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2">
              <a:hlinkClick r:id="rId20" action="ppaction://hlinksldjump">
                <a:snd r:embed="rId6" name="Button Click Switchy Version 10.wav"/>
              </a:hlinkClick>
              <a:extLst>
                <a:ext uri="{FF2B5EF4-FFF2-40B4-BE49-F238E27FC236}">
                  <a16:creationId xmlns:a16="http://schemas.microsoft.com/office/drawing/2014/main" id="{9A7238AD-5AFD-4C17-A572-AE47807AFF46}"/>
                </a:ext>
              </a:extLst>
            </p:cNvPr>
            <p:cNvSpPr txBox="1"/>
            <p:nvPr/>
          </p:nvSpPr>
          <p:spPr>
            <a:xfrm>
              <a:off x="10614660" y="302951"/>
              <a:ext cx="1176286" cy="369332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b="1" dirty="0">
                  <a:cs typeface="DecoType Thuluth" panose="02010000000000000000" pitchFamily="2" charset="-78"/>
                </a:rPr>
                <a:t>العدل</a:t>
              </a:r>
            </a:p>
          </p:txBody>
        </p:sp>
      </p:grpSp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180F4671-2894-4F00-9724-19317F7F4656}"/>
              </a:ext>
            </a:extLst>
          </p:cNvPr>
          <p:cNvGrpSpPr/>
          <p:nvPr/>
        </p:nvGrpSpPr>
        <p:grpSpPr>
          <a:xfrm>
            <a:off x="5507857" y="5119181"/>
            <a:ext cx="1176286" cy="667482"/>
            <a:chOff x="10614660" y="136486"/>
            <a:chExt cx="1176286" cy="633682"/>
          </a:xfrm>
        </p:grpSpPr>
        <p:pic>
          <p:nvPicPr>
            <p:cNvPr id="56" name="1">
              <a:extLst>
                <a:ext uri="{FF2B5EF4-FFF2-40B4-BE49-F238E27FC236}">
                  <a16:creationId xmlns:a16="http://schemas.microsoft.com/office/drawing/2014/main" id="{D4FEB7BE-CA4E-4F96-AF78-8EE0BBE74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660" y="136486"/>
              <a:ext cx="1176286" cy="633682"/>
            </a:xfrm>
            <a:prstGeom prst="rect">
              <a:avLst/>
            </a:prstGeom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7" name="2">
              <a:hlinkClick r:id="rId21" action="ppaction://hlinksldjump">
                <a:snd r:embed="rId6" name="Button Click Switchy Version 10.wav"/>
              </a:hlinkClick>
              <a:extLst>
                <a:ext uri="{FF2B5EF4-FFF2-40B4-BE49-F238E27FC236}">
                  <a16:creationId xmlns:a16="http://schemas.microsoft.com/office/drawing/2014/main" id="{E63AB7CF-849C-45C1-BCE5-9315CDAB0C06}"/>
                </a:ext>
              </a:extLst>
            </p:cNvPr>
            <p:cNvSpPr txBox="1"/>
            <p:nvPr/>
          </p:nvSpPr>
          <p:spPr>
            <a:xfrm>
              <a:off x="10614660" y="302951"/>
              <a:ext cx="1176286" cy="369332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b="1" dirty="0">
                  <a:cs typeface="DecoType Thuluth" panose="02010000000000000000" pitchFamily="2" charset="-78"/>
                </a:rPr>
                <a:t>الحب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A54F4D50-619D-4A15-BEC6-7C6009C32657}"/>
              </a:ext>
            </a:extLst>
          </p:cNvPr>
          <p:cNvGrpSpPr/>
          <p:nvPr/>
        </p:nvGrpSpPr>
        <p:grpSpPr>
          <a:xfrm>
            <a:off x="5507857" y="5851597"/>
            <a:ext cx="1176286" cy="667482"/>
            <a:chOff x="10614660" y="136486"/>
            <a:chExt cx="1176286" cy="633682"/>
          </a:xfrm>
        </p:grpSpPr>
        <p:pic>
          <p:nvPicPr>
            <p:cNvPr id="59" name="1">
              <a:extLst>
                <a:ext uri="{FF2B5EF4-FFF2-40B4-BE49-F238E27FC236}">
                  <a16:creationId xmlns:a16="http://schemas.microsoft.com/office/drawing/2014/main" id="{A82CB0BB-0AD4-4BA3-A34A-2DEC8888F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660" y="136486"/>
              <a:ext cx="1176286" cy="633682"/>
            </a:xfrm>
            <a:prstGeom prst="rect">
              <a:avLst/>
            </a:prstGeom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0" name="2">
              <a:hlinkClick r:id="rId22" action="ppaction://hlinksldjump">
                <a:snd r:embed="rId6" name="Button Click Switchy Version 10.wav"/>
              </a:hlinkClick>
              <a:extLst>
                <a:ext uri="{FF2B5EF4-FFF2-40B4-BE49-F238E27FC236}">
                  <a16:creationId xmlns:a16="http://schemas.microsoft.com/office/drawing/2014/main" id="{CA712A61-1C1E-46BD-A4B5-1DB076D24FB6}"/>
                </a:ext>
              </a:extLst>
            </p:cNvPr>
            <p:cNvSpPr txBox="1"/>
            <p:nvPr/>
          </p:nvSpPr>
          <p:spPr>
            <a:xfrm>
              <a:off x="10614660" y="281249"/>
              <a:ext cx="1176286" cy="369332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b="1" dirty="0">
                  <a:cs typeface="DecoType Thuluth" panose="02010000000000000000" pitchFamily="2" charset="-78"/>
                </a:rPr>
                <a:t>العفو</a:t>
              </a:r>
            </a:p>
          </p:txBody>
        </p:sp>
      </p:grpSp>
      <p:grpSp>
        <p:nvGrpSpPr>
          <p:cNvPr id="61" name="مجموعة 60">
            <a:extLst>
              <a:ext uri="{FF2B5EF4-FFF2-40B4-BE49-F238E27FC236}">
                <a16:creationId xmlns:a16="http://schemas.microsoft.com/office/drawing/2014/main" id="{4EE7C143-5AF8-4D97-9132-63304DFBC7FD}"/>
              </a:ext>
            </a:extLst>
          </p:cNvPr>
          <p:cNvGrpSpPr/>
          <p:nvPr/>
        </p:nvGrpSpPr>
        <p:grpSpPr>
          <a:xfrm>
            <a:off x="5507857" y="1457096"/>
            <a:ext cx="1176286" cy="667482"/>
            <a:chOff x="10614660" y="136486"/>
            <a:chExt cx="1176286" cy="633682"/>
          </a:xfrm>
        </p:grpSpPr>
        <p:pic>
          <p:nvPicPr>
            <p:cNvPr id="62" name="1">
              <a:extLst>
                <a:ext uri="{FF2B5EF4-FFF2-40B4-BE49-F238E27FC236}">
                  <a16:creationId xmlns:a16="http://schemas.microsoft.com/office/drawing/2014/main" id="{6EEDF28E-53E2-4B66-BDDF-65A166329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660" y="136486"/>
              <a:ext cx="1176286" cy="633682"/>
            </a:xfrm>
            <a:prstGeom prst="rect">
              <a:avLst/>
            </a:prstGeom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3" name="2">
              <a:hlinkClick r:id="rId23" action="ppaction://hlinksldjump">
                <a:snd r:embed="rId6" name="Button Click Switchy Version 10.wav"/>
              </a:hlinkClick>
              <a:extLst>
                <a:ext uri="{FF2B5EF4-FFF2-40B4-BE49-F238E27FC236}">
                  <a16:creationId xmlns:a16="http://schemas.microsoft.com/office/drawing/2014/main" id="{E8EF4989-8855-4BEE-95E5-27927636916E}"/>
                </a:ext>
              </a:extLst>
            </p:cNvPr>
            <p:cNvSpPr txBox="1"/>
            <p:nvPr/>
          </p:nvSpPr>
          <p:spPr>
            <a:xfrm>
              <a:off x="10614660" y="302951"/>
              <a:ext cx="1176286" cy="369332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b="1" dirty="0">
                  <a:cs typeface="DecoType Thuluth" panose="02010000000000000000" pitchFamily="2" charset="-78"/>
                </a:rPr>
                <a:t>الجد</a:t>
              </a:r>
            </a:p>
          </p:txBody>
        </p: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2B748587-DD93-4DCC-8C81-2E9E2D1C6CF5}"/>
              </a:ext>
            </a:extLst>
          </p:cNvPr>
          <p:cNvGrpSpPr/>
          <p:nvPr/>
        </p:nvGrpSpPr>
        <p:grpSpPr>
          <a:xfrm>
            <a:off x="5507857" y="2189513"/>
            <a:ext cx="1176286" cy="667482"/>
            <a:chOff x="10614660" y="136486"/>
            <a:chExt cx="1176286" cy="633682"/>
          </a:xfrm>
        </p:grpSpPr>
        <p:pic>
          <p:nvPicPr>
            <p:cNvPr id="65" name="1">
              <a:extLst>
                <a:ext uri="{FF2B5EF4-FFF2-40B4-BE49-F238E27FC236}">
                  <a16:creationId xmlns:a16="http://schemas.microsoft.com/office/drawing/2014/main" id="{C8967768-95CA-4CFC-BACE-B862F6F84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660" y="136486"/>
              <a:ext cx="1176286" cy="633682"/>
            </a:xfrm>
            <a:prstGeom prst="rect">
              <a:avLst/>
            </a:prstGeom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6" name="2">
              <a:hlinkClick r:id="rId24" action="ppaction://hlinksldjump">
                <a:snd r:embed="rId6" name="Button Click Switchy Version 10.wav"/>
              </a:hlinkClick>
              <a:extLst>
                <a:ext uri="{FF2B5EF4-FFF2-40B4-BE49-F238E27FC236}">
                  <a16:creationId xmlns:a16="http://schemas.microsoft.com/office/drawing/2014/main" id="{CA6EB9F3-C44D-4228-844E-EA4618054A45}"/>
                </a:ext>
              </a:extLst>
            </p:cNvPr>
            <p:cNvSpPr txBox="1"/>
            <p:nvPr/>
          </p:nvSpPr>
          <p:spPr>
            <a:xfrm>
              <a:off x="10614660" y="302951"/>
              <a:ext cx="1176286" cy="369332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b="1" dirty="0">
                  <a:cs typeface="DecoType Thuluth" panose="02010000000000000000" pitchFamily="2" charset="-78"/>
                </a:rPr>
                <a:t>الحذر</a:t>
              </a:r>
            </a:p>
          </p:txBody>
        </p:sp>
      </p:grpSp>
      <p:grpSp>
        <p:nvGrpSpPr>
          <p:cNvPr id="67" name="مجموعة 66">
            <a:extLst>
              <a:ext uri="{FF2B5EF4-FFF2-40B4-BE49-F238E27FC236}">
                <a16:creationId xmlns:a16="http://schemas.microsoft.com/office/drawing/2014/main" id="{F9FF4B6B-EF28-40E0-B1C5-818DA14A1888}"/>
              </a:ext>
            </a:extLst>
          </p:cNvPr>
          <p:cNvGrpSpPr/>
          <p:nvPr/>
        </p:nvGrpSpPr>
        <p:grpSpPr>
          <a:xfrm>
            <a:off x="5507857" y="2921930"/>
            <a:ext cx="1176286" cy="667482"/>
            <a:chOff x="10614660" y="136486"/>
            <a:chExt cx="1176286" cy="633682"/>
          </a:xfrm>
        </p:grpSpPr>
        <p:pic>
          <p:nvPicPr>
            <p:cNvPr id="68" name="1">
              <a:extLst>
                <a:ext uri="{FF2B5EF4-FFF2-40B4-BE49-F238E27FC236}">
                  <a16:creationId xmlns:a16="http://schemas.microsoft.com/office/drawing/2014/main" id="{E33867B3-824F-4208-AB21-87AF3D859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660" y="136486"/>
              <a:ext cx="1176286" cy="633682"/>
            </a:xfrm>
            <a:prstGeom prst="rect">
              <a:avLst/>
            </a:prstGeom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9" name="2">
              <a:hlinkClick r:id="rId25" action="ppaction://hlinksldjump">
                <a:snd r:embed="rId6" name="Button Click Switchy Version 10.wav"/>
              </a:hlinkClick>
              <a:extLst>
                <a:ext uri="{FF2B5EF4-FFF2-40B4-BE49-F238E27FC236}">
                  <a16:creationId xmlns:a16="http://schemas.microsoft.com/office/drawing/2014/main" id="{BDD24098-C2EA-4564-8073-9C50CBE5B306}"/>
                </a:ext>
              </a:extLst>
            </p:cNvPr>
            <p:cNvSpPr txBox="1"/>
            <p:nvPr/>
          </p:nvSpPr>
          <p:spPr>
            <a:xfrm>
              <a:off x="10614660" y="308685"/>
              <a:ext cx="1176286" cy="35063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b="1" dirty="0">
                  <a:cs typeface="DecoType Thuluth" panose="02010000000000000000" pitchFamily="2" charset="-78"/>
                </a:rPr>
                <a:t>التريث</a:t>
              </a:r>
            </a:p>
          </p:txBody>
        </p:sp>
      </p:grpSp>
      <p:grpSp>
        <p:nvGrpSpPr>
          <p:cNvPr id="70" name="مجموعة 69">
            <a:extLst>
              <a:ext uri="{FF2B5EF4-FFF2-40B4-BE49-F238E27FC236}">
                <a16:creationId xmlns:a16="http://schemas.microsoft.com/office/drawing/2014/main" id="{8E6459C5-73A2-4534-AC2A-FC12E6607C32}"/>
              </a:ext>
            </a:extLst>
          </p:cNvPr>
          <p:cNvGrpSpPr/>
          <p:nvPr/>
        </p:nvGrpSpPr>
        <p:grpSpPr>
          <a:xfrm>
            <a:off x="3176137" y="2189513"/>
            <a:ext cx="1176286" cy="667482"/>
            <a:chOff x="10614660" y="136486"/>
            <a:chExt cx="1176286" cy="633682"/>
          </a:xfrm>
        </p:grpSpPr>
        <p:pic>
          <p:nvPicPr>
            <p:cNvPr id="71" name="1">
              <a:extLst>
                <a:ext uri="{FF2B5EF4-FFF2-40B4-BE49-F238E27FC236}">
                  <a16:creationId xmlns:a16="http://schemas.microsoft.com/office/drawing/2014/main" id="{57CB4C02-0A61-4100-ADCB-4BA2EB5AF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660" y="136486"/>
              <a:ext cx="1176286" cy="633682"/>
            </a:xfrm>
            <a:prstGeom prst="rect">
              <a:avLst/>
            </a:prstGeom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2" name="2">
              <a:hlinkClick r:id="rId26" action="ppaction://hlinksldjump">
                <a:snd r:embed="rId6" name="Button Click Switchy Version 10.wav"/>
              </a:hlinkClick>
              <a:extLst>
                <a:ext uri="{FF2B5EF4-FFF2-40B4-BE49-F238E27FC236}">
                  <a16:creationId xmlns:a16="http://schemas.microsoft.com/office/drawing/2014/main" id="{78F376D3-7AD7-46F7-8D66-6961248B8796}"/>
                </a:ext>
              </a:extLst>
            </p:cNvPr>
            <p:cNvSpPr txBox="1"/>
            <p:nvPr/>
          </p:nvSpPr>
          <p:spPr>
            <a:xfrm>
              <a:off x="10614660" y="295717"/>
              <a:ext cx="1176286" cy="369332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b="1" dirty="0">
                  <a:cs typeface="DecoType Thuluth" panose="02010000000000000000" pitchFamily="2" charset="-78"/>
                </a:rPr>
                <a:t>الصبر</a:t>
              </a:r>
            </a:p>
          </p:txBody>
        </p:sp>
      </p:grpSp>
      <p:grpSp>
        <p:nvGrpSpPr>
          <p:cNvPr id="73" name="مجموعة 72">
            <a:extLst>
              <a:ext uri="{FF2B5EF4-FFF2-40B4-BE49-F238E27FC236}">
                <a16:creationId xmlns:a16="http://schemas.microsoft.com/office/drawing/2014/main" id="{AA2EE786-F052-4518-AE45-911F703796E7}"/>
              </a:ext>
            </a:extLst>
          </p:cNvPr>
          <p:cNvGrpSpPr/>
          <p:nvPr/>
        </p:nvGrpSpPr>
        <p:grpSpPr>
          <a:xfrm>
            <a:off x="3176137" y="2921930"/>
            <a:ext cx="1176286" cy="667482"/>
            <a:chOff x="10614660" y="136486"/>
            <a:chExt cx="1176286" cy="633682"/>
          </a:xfrm>
        </p:grpSpPr>
        <p:pic>
          <p:nvPicPr>
            <p:cNvPr id="74" name="1">
              <a:extLst>
                <a:ext uri="{FF2B5EF4-FFF2-40B4-BE49-F238E27FC236}">
                  <a16:creationId xmlns:a16="http://schemas.microsoft.com/office/drawing/2014/main" id="{6DFB11F7-729E-4AA8-A5D7-61DEC0876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660" y="136486"/>
              <a:ext cx="1176286" cy="633682"/>
            </a:xfrm>
            <a:prstGeom prst="rect">
              <a:avLst/>
            </a:prstGeom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5" name="2">
              <a:hlinkClick r:id="rId27" action="ppaction://hlinksldjump">
                <a:snd r:embed="rId6" name="Button Click Switchy Version 10.wav"/>
              </a:hlinkClick>
              <a:extLst>
                <a:ext uri="{FF2B5EF4-FFF2-40B4-BE49-F238E27FC236}">
                  <a16:creationId xmlns:a16="http://schemas.microsoft.com/office/drawing/2014/main" id="{0EA54D83-B76F-4D7B-B353-2FE320074105}"/>
                </a:ext>
              </a:extLst>
            </p:cNvPr>
            <p:cNvSpPr txBox="1"/>
            <p:nvPr/>
          </p:nvSpPr>
          <p:spPr>
            <a:xfrm>
              <a:off x="10614660" y="295717"/>
              <a:ext cx="1176286" cy="369332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b="1" dirty="0">
                  <a:cs typeface="DecoType Thuluth" panose="02010000000000000000" pitchFamily="2" charset="-78"/>
                </a:rPr>
                <a:t>الخلق</a:t>
              </a:r>
            </a:p>
          </p:txBody>
        </p:sp>
      </p:grpSp>
      <p:grpSp>
        <p:nvGrpSpPr>
          <p:cNvPr id="76" name="مجموعة 75">
            <a:extLst>
              <a:ext uri="{FF2B5EF4-FFF2-40B4-BE49-F238E27FC236}">
                <a16:creationId xmlns:a16="http://schemas.microsoft.com/office/drawing/2014/main" id="{F4A418A9-9EC9-47EC-91AF-BCB413DFA28A}"/>
              </a:ext>
            </a:extLst>
          </p:cNvPr>
          <p:cNvGrpSpPr/>
          <p:nvPr/>
        </p:nvGrpSpPr>
        <p:grpSpPr>
          <a:xfrm>
            <a:off x="3176137" y="3654347"/>
            <a:ext cx="1176286" cy="667482"/>
            <a:chOff x="10614660" y="136486"/>
            <a:chExt cx="1176286" cy="633682"/>
          </a:xfrm>
        </p:grpSpPr>
        <p:pic>
          <p:nvPicPr>
            <p:cNvPr id="77" name="1">
              <a:extLst>
                <a:ext uri="{FF2B5EF4-FFF2-40B4-BE49-F238E27FC236}">
                  <a16:creationId xmlns:a16="http://schemas.microsoft.com/office/drawing/2014/main" id="{32FF23A6-1BF8-441A-881D-CE0E400F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660" y="136486"/>
              <a:ext cx="1176286" cy="633682"/>
            </a:xfrm>
            <a:prstGeom prst="rect">
              <a:avLst/>
            </a:prstGeom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8" name="2">
              <a:hlinkClick r:id="rId28" action="ppaction://hlinksldjump">
                <a:snd r:embed="rId6" name="Button Click Switchy Version 10.wav"/>
              </a:hlinkClick>
              <a:extLst>
                <a:ext uri="{FF2B5EF4-FFF2-40B4-BE49-F238E27FC236}">
                  <a16:creationId xmlns:a16="http://schemas.microsoft.com/office/drawing/2014/main" id="{E0189B43-42BF-463E-87F5-486831C383BC}"/>
                </a:ext>
              </a:extLst>
            </p:cNvPr>
            <p:cNvSpPr txBox="1"/>
            <p:nvPr/>
          </p:nvSpPr>
          <p:spPr>
            <a:xfrm>
              <a:off x="10614660" y="284866"/>
              <a:ext cx="1176286" cy="369332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b="1" dirty="0">
                  <a:cs typeface="DecoType Thuluth" panose="02010000000000000000" pitchFamily="2" charset="-78"/>
                </a:rPr>
                <a:t>المواساة</a:t>
              </a:r>
            </a:p>
          </p:txBody>
        </p:sp>
      </p:grp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C203AB30-62A0-40A3-9495-7344102FF4A5}"/>
              </a:ext>
            </a:extLst>
          </p:cNvPr>
          <p:cNvGrpSpPr/>
          <p:nvPr/>
        </p:nvGrpSpPr>
        <p:grpSpPr>
          <a:xfrm>
            <a:off x="3176137" y="4386764"/>
            <a:ext cx="1176286" cy="667482"/>
            <a:chOff x="10614660" y="136486"/>
            <a:chExt cx="1176286" cy="633682"/>
          </a:xfrm>
        </p:grpSpPr>
        <p:pic>
          <p:nvPicPr>
            <p:cNvPr id="80" name="1">
              <a:extLst>
                <a:ext uri="{FF2B5EF4-FFF2-40B4-BE49-F238E27FC236}">
                  <a16:creationId xmlns:a16="http://schemas.microsoft.com/office/drawing/2014/main" id="{B0AE89DB-D505-4BAB-92C0-78C5A3FA8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660" y="136486"/>
              <a:ext cx="1176286" cy="633682"/>
            </a:xfrm>
            <a:prstGeom prst="rect">
              <a:avLst/>
            </a:prstGeom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1" name="2">
              <a:hlinkClick r:id="rId29" action="ppaction://hlinksldjump">
                <a:snd r:embed="rId6" name="Button Click Switchy Version 10.wav"/>
              </a:hlinkClick>
              <a:extLst>
                <a:ext uri="{FF2B5EF4-FFF2-40B4-BE49-F238E27FC236}">
                  <a16:creationId xmlns:a16="http://schemas.microsoft.com/office/drawing/2014/main" id="{0D284F22-4858-4972-AF74-55618B5E6856}"/>
                </a:ext>
              </a:extLst>
            </p:cNvPr>
            <p:cNvSpPr txBox="1"/>
            <p:nvPr/>
          </p:nvSpPr>
          <p:spPr>
            <a:xfrm>
              <a:off x="10614660" y="279749"/>
              <a:ext cx="1176286" cy="35063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b="1" dirty="0">
                  <a:cs typeface="DecoType Thuluth" panose="02010000000000000000" pitchFamily="2" charset="-78"/>
                </a:rPr>
                <a:t>الترجي</a:t>
              </a:r>
            </a:p>
          </p:txBody>
        </p:sp>
      </p:grpSp>
      <p:grpSp>
        <p:nvGrpSpPr>
          <p:cNvPr id="82" name="مجموعة 81">
            <a:extLst>
              <a:ext uri="{FF2B5EF4-FFF2-40B4-BE49-F238E27FC236}">
                <a16:creationId xmlns:a16="http://schemas.microsoft.com/office/drawing/2014/main" id="{196260DF-D3D6-4771-BCB0-440EFC629123}"/>
              </a:ext>
            </a:extLst>
          </p:cNvPr>
          <p:cNvGrpSpPr/>
          <p:nvPr/>
        </p:nvGrpSpPr>
        <p:grpSpPr>
          <a:xfrm>
            <a:off x="3176137" y="5119181"/>
            <a:ext cx="1176286" cy="667482"/>
            <a:chOff x="10614660" y="136486"/>
            <a:chExt cx="1176286" cy="633682"/>
          </a:xfrm>
        </p:grpSpPr>
        <p:pic>
          <p:nvPicPr>
            <p:cNvPr id="83" name="1">
              <a:extLst>
                <a:ext uri="{FF2B5EF4-FFF2-40B4-BE49-F238E27FC236}">
                  <a16:creationId xmlns:a16="http://schemas.microsoft.com/office/drawing/2014/main" id="{DBA53FAB-1806-45AC-8B4B-48CE0AB41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660" y="136486"/>
              <a:ext cx="1176286" cy="633682"/>
            </a:xfrm>
            <a:prstGeom prst="rect">
              <a:avLst/>
            </a:prstGeom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4" name="2">
              <a:hlinkClick r:id="rId30" action="ppaction://hlinksldjump">
                <a:snd r:embed="rId6" name="Button Click Switchy Version 10.wav"/>
              </a:hlinkClick>
              <a:extLst>
                <a:ext uri="{FF2B5EF4-FFF2-40B4-BE49-F238E27FC236}">
                  <a16:creationId xmlns:a16="http://schemas.microsoft.com/office/drawing/2014/main" id="{FDDC23BA-1C2C-45D3-8DA3-DF4F1D5D36E0}"/>
                </a:ext>
              </a:extLst>
            </p:cNvPr>
            <p:cNvSpPr txBox="1"/>
            <p:nvPr/>
          </p:nvSpPr>
          <p:spPr>
            <a:xfrm>
              <a:off x="10614660" y="314714"/>
              <a:ext cx="1176286" cy="35063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b="1" dirty="0">
                  <a:cs typeface="DecoType Thuluth" panose="02010000000000000000" pitchFamily="2" charset="-78"/>
                </a:rPr>
                <a:t>السكوت</a:t>
              </a:r>
            </a:p>
          </p:txBody>
        </p:sp>
      </p:grpSp>
      <p:grpSp>
        <p:nvGrpSpPr>
          <p:cNvPr id="85" name="مجموعة 84">
            <a:extLst>
              <a:ext uri="{FF2B5EF4-FFF2-40B4-BE49-F238E27FC236}">
                <a16:creationId xmlns:a16="http://schemas.microsoft.com/office/drawing/2014/main" id="{2C4DA94F-948B-44FB-BC71-FAA064B877EE}"/>
              </a:ext>
            </a:extLst>
          </p:cNvPr>
          <p:cNvGrpSpPr/>
          <p:nvPr/>
        </p:nvGrpSpPr>
        <p:grpSpPr>
          <a:xfrm>
            <a:off x="3176137" y="5851597"/>
            <a:ext cx="1176286" cy="667482"/>
            <a:chOff x="10614660" y="136486"/>
            <a:chExt cx="1176286" cy="633682"/>
          </a:xfrm>
        </p:grpSpPr>
        <p:pic>
          <p:nvPicPr>
            <p:cNvPr id="86" name="1">
              <a:extLst>
                <a:ext uri="{FF2B5EF4-FFF2-40B4-BE49-F238E27FC236}">
                  <a16:creationId xmlns:a16="http://schemas.microsoft.com/office/drawing/2014/main" id="{3DAC8DBB-9431-4ABF-ABBB-B21DC400E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660" y="136486"/>
              <a:ext cx="1176286" cy="633682"/>
            </a:xfrm>
            <a:prstGeom prst="rect">
              <a:avLst/>
            </a:prstGeom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7" name="2">
              <a:hlinkClick r:id="rId31" action="ppaction://hlinksldjump">
                <a:snd r:embed="rId6" name="Button Click Switchy Version 10.wav"/>
              </a:hlinkClick>
              <a:extLst>
                <a:ext uri="{FF2B5EF4-FFF2-40B4-BE49-F238E27FC236}">
                  <a16:creationId xmlns:a16="http://schemas.microsoft.com/office/drawing/2014/main" id="{7B44F1EE-F993-4F28-BE8A-4CC2AD4668E7}"/>
                </a:ext>
              </a:extLst>
            </p:cNvPr>
            <p:cNvSpPr txBox="1"/>
            <p:nvPr/>
          </p:nvSpPr>
          <p:spPr>
            <a:xfrm>
              <a:off x="10614660" y="312302"/>
              <a:ext cx="1176286" cy="35063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b="1" dirty="0">
                  <a:cs typeface="DecoType Thuluth" panose="02010000000000000000" pitchFamily="2" charset="-78"/>
                </a:rPr>
                <a:t>الذم</a:t>
              </a:r>
            </a:p>
          </p:txBody>
        </p:sp>
      </p:grpSp>
      <p:grpSp>
        <p:nvGrpSpPr>
          <p:cNvPr id="88" name="مجموعة 87">
            <a:extLst>
              <a:ext uri="{FF2B5EF4-FFF2-40B4-BE49-F238E27FC236}">
                <a16:creationId xmlns:a16="http://schemas.microsoft.com/office/drawing/2014/main" id="{53A303FD-C656-4659-B9CF-57753D3916CD}"/>
              </a:ext>
            </a:extLst>
          </p:cNvPr>
          <p:cNvGrpSpPr/>
          <p:nvPr/>
        </p:nvGrpSpPr>
        <p:grpSpPr>
          <a:xfrm>
            <a:off x="3176137" y="1457096"/>
            <a:ext cx="1176286" cy="667482"/>
            <a:chOff x="10614660" y="136486"/>
            <a:chExt cx="1176286" cy="633682"/>
          </a:xfrm>
        </p:grpSpPr>
        <p:pic>
          <p:nvPicPr>
            <p:cNvPr id="89" name="1">
              <a:extLst>
                <a:ext uri="{FF2B5EF4-FFF2-40B4-BE49-F238E27FC236}">
                  <a16:creationId xmlns:a16="http://schemas.microsoft.com/office/drawing/2014/main" id="{436008D3-9A10-488B-9FAE-B1E223E73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660" y="136486"/>
              <a:ext cx="1176286" cy="633682"/>
            </a:xfrm>
            <a:prstGeom prst="rect">
              <a:avLst/>
            </a:prstGeom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0" name="2">
              <a:hlinkClick r:id="rId32" action="ppaction://hlinksldjump">
                <a:snd r:embed="rId6" name="Button Click Switchy Version 10.wav"/>
              </a:hlinkClick>
              <a:extLst>
                <a:ext uri="{FF2B5EF4-FFF2-40B4-BE49-F238E27FC236}">
                  <a16:creationId xmlns:a16="http://schemas.microsoft.com/office/drawing/2014/main" id="{8A41E6F9-0449-47BD-A60A-E963C256053C}"/>
                </a:ext>
              </a:extLst>
            </p:cNvPr>
            <p:cNvSpPr txBox="1"/>
            <p:nvPr/>
          </p:nvSpPr>
          <p:spPr>
            <a:xfrm>
              <a:off x="10614660" y="261355"/>
              <a:ext cx="1176286" cy="369332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b="1" dirty="0">
                  <a:cs typeface="DecoType Thuluth" panose="02010000000000000000" pitchFamily="2" charset="-78"/>
                </a:rPr>
                <a:t>المزاح</a:t>
              </a:r>
            </a:p>
          </p:txBody>
        </p:sp>
      </p:grp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F0AD00B4-74BD-48B0-8AE5-EBD96135E1F3}"/>
              </a:ext>
            </a:extLst>
          </p:cNvPr>
          <p:cNvGrpSpPr/>
          <p:nvPr/>
        </p:nvGrpSpPr>
        <p:grpSpPr>
          <a:xfrm>
            <a:off x="844417" y="1457096"/>
            <a:ext cx="1176286" cy="667482"/>
            <a:chOff x="10614660" y="136486"/>
            <a:chExt cx="1176286" cy="633682"/>
          </a:xfrm>
        </p:grpSpPr>
        <p:pic>
          <p:nvPicPr>
            <p:cNvPr id="92" name="1">
              <a:extLst>
                <a:ext uri="{FF2B5EF4-FFF2-40B4-BE49-F238E27FC236}">
                  <a16:creationId xmlns:a16="http://schemas.microsoft.com/office/drawing/2014/main" id="{4E6A0F49-D951-4EB4-847A-3F9E7F0FB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660" y="136486"/>
              <a:ext cx="1176286" cy="633682"/>
            </a:xfrm>
            <a:prstGeom prst="rect">
              <a:avLst/>
            </a:prstGeom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3" name="2">
              <a:hlinkClick r:id="rId33" action="ppaction://hlinksldjump">
                <a:snd r:embed="rId6" name="Button Click Switchy Version 10.wav"/>
              </a:hlinkClick>
              <a:extLst>
                <a:ext uri="{FF2B5EF4-FFF2-40B4-BE49-F238E27FC236}">
                  <a16:creationId xmlns:a16="http://schemas.microsoft.com/office/drawing/2014/main" id="{CAF7E689-9C76-4B84-99EF-6A9195F76F14}"/>
                </a:ext>
              </a:extLst>
            </p:cNvPr>
            <p:cNvSpPr txBox="1"/>
            <p:nvPr/>
          </p:nvSpPr>
          <p:spPr>
            <a:xfrm>
              <a:off x="10614660" y="302951"/>
              <a:ext cx="1176286" cy="369332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b="1" dirty="0">
                  <a:cs typeface="DecoType Thuluth" panose="02010000000000000000" pitchFamily="2" charset="-78"/>
                </a:rPr>
                <a:t>الغضب</a:t>
              </a:r>
            </a:p>
          </p:txBody>
        </p:sp>
      </p:grpSp>
      <p:grpSp>
        <p:nvGrpSpPr>
          <p:cNvPr id="94" name="مجموعة 93">
            <a:extLst>
              <a:ext uri="{FF2B5EF4-FFF2-40B4-BE49-F238E27FC236}">
                <a16:creationId xmlns:a16="http://schemas.microsoft.com/office/drawing/2014/main" id="{56FDB8B8-63FD-4797-8427-7970E9060AA5}"/>
              </a:ext>
            </a:extLst>
          </p:cNvPr>
          <p:cNvGrpSpPr/>
          <p:nvPr/>
        </p:nvGrpSpPr>
        <p:grpSpPr>
          <a:xfrm>
            <a:off x="844417" y="2189513"/>
            <a:ext cx="1176286" cy="667482"/>
            <a:chOff x="10614660" y="136486"/>
            <a:chExt cx="1176286" cy="633682"/>
          </a:xfrm>
        </p:grpSpPr>
        <p:pic>
          <p:nvPicPr>
            <p:cNvPr id="95" name="1">
              <a:extLst>
                <a:ext uri="{FF2B5EF4-FFF2-40B4-BE49-F238E27FC236}">
                  <a16:creationId xmlns:a16="http://schemas.microsoft.com/office/drawing/2014/main" id="{19C4C5C2-16BE-4142-BF0E-C755674E9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660" y="136486"/>
              <a:ext cx="1176286" cy="633682"/>
            </a:xfrm>
            <a:prstGeom prst="rect">
              <a:avLst/>
            </a:prstGeom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6" name="2">
              <a:hlinkClick r:id="" action="ppaction://noaction">
                <a:snd r:embed="rId6" name="Button Click Switchy Version 10.wav"/>
              </a:hlinkClick>
              <a:extLst>
                <a:ext uri="{FF2B5EF4-FFF2-40B4-BE49-F238E27FC236}">
                  <a16:creationId xmlns:a16="http://schemas.microsoft.com/office/drawing/2014/main" id="{CC8717AB-66DC-48F4-BEC6-768F27AFFDC8}"/>
                </a:ext>
              </a:extLst>
            </p:cNvPr>
            <p:cNvSpPr txBox="1"/>
            <p:nvPr/>
          </p:nvSpPr>
          <p:spPr>
            <a:xfrm>
              <a:off x="10614660" y="302951"/>
              <a:ext cx="1176286" cy="369332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b="1" dirty="0">
                  <a:cs typeface="DecoType Thuluth" panose="02010000000000000000" pitchFamily="2" charset="-78"/>
                </a:rPr>
                <a:t>البخل</a:t>
              </a:r>
            </a:p>
          </p:txBody>
        </p:sp>
      </p:grpSp>
      <p:grpSp>
        <p:nvGrpSpPr>
          <p:cNvPr id="97" name="مجموعة 96">
            <a:extLst>
              <a:ext uri="{FF2B5EF4-FFF2-40B4-BE49-F238E27FC236}">
                <a16:creationId xmlns:a16="http://schemas.microsoft.com/office/drawing/2014/main" id="{7C69564B-2C3C-406D-9D5B-1638F0705410}"/>
              </a:ext>
            </a:extLst>
          </p:cNvPr>
          <p:cNvGrpSpPr/>
          <p:nvPr/>
        </p:nvGrpSpPr>
        <p:grpSpPr>
          <a:xfrm>
            <a:off x="844417" y="2921930"/>
            <a:ext cx="1176286" cy="667482"/>
            <a:chOff x="10614660" y="136486"/>
            <a:chExt cx="1176286" cy="633682"/>
          </a:xfrm>
        </p:grpSpPr>
        <p:pic>
          <p:nvPicPr>
            <p:cNvPr id="98" name="1">
              <a:extLst>
                <a:ext uri="{FF2B5EF4-FFF2-40B4-BE49-F238E27FC236}">
                  <a16:creationId xmlns:a16="http://schemas.microsoft.com/office/drawing/2014/main" id="{75FE593B-5CE0-4402-935E-BB0C15891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660" y="136486"/>
              <a:ext cx="1176286" cy="633682"/>
            </a:xfrm>
            <a:prstGeom prst="rect">
              <a:avLst/>
            </a:prstGeom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9" name="2">
              <a:hlinkClick r:id="rId34" action="ppaction://hlinksldjump">
                <a:snd r:embed="rId6" name="Button Click Switchy Version 10.wav"/>
              </a:hlinkClick>
              <a:extLst>
                <a:ext uri="{FF2B5EF4-FFF2-40B4-BE49-F238E27FC236}">
                  <a16:creationId xmlns:a16="http://schemas.microsoft.com/office/drawing/2014/main" id="{076BB83C-39AB-47D9-B7FD-BF09922BC4BF}"/>
                </a:ext>
              </a:extLst>
            </p:cNvPr>
            <p:cNvSpPr txBox="1"/>
            <p:nvPr/>
          </p:nvSpPr>
          <p:spPr>
            <a:xfrm>
              <a:off x="10614660" y="302951"/>
              <a:ext cx="1176286" cy="369332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b="1" dirty="0">
                  <a:cs typeface="DecoType Thuluth" panose="02010000000000000000" pitchFamily="2" charset="-78"/>
                </a:rPr>
                <a:t>الحسد</a:t>
              </a:r>
            </a:p>
          </p:txBody>
        </p:sp>
      </p:grpSp>
      <p:grpSp>
        <p:nvGrpSpPr>
          <p:cNvPr id="100" name="مجموعة 99">
            <a:extLst>
              <a:ext uri="{FF2B5EF4-FFF2-40B4-BE49-F238E27FC236}">
                <a16:creationId xmlns:a16="http://schemas.microsoft.com/office/drawing/2014/main" id="{8771D0B1-AF33-4545-A38D-1522777CA415}"/>
              </a:ext>
            </a:extLst>
          </p:cNvPr>
          <p:cNvGrpSpPr/>
          <p:nvPr/>
        </p:nvGrpSpPr>
        <p:grpSpPr>
          <a:xfrm>
            <a:off x="844417" y="3654347"/>
            <a:ext cx="1176286" cy="667482"/>
            <a:chOff x="10614660" y="136486"/>
            <a:chExt cx="1176286" cy="633682"/>
          </a:xfrm>
        </p:grpSpPr>
        <p:pic>
          <p:nvPicPr>
            <p:cNvPr id="101" name="1">
              <a:extLst>
                <a:ext uri="{FF2B5EF4-FFF2-40B4-BE49-F238E27FC236}">
                  <a16:creationId xmlns:a16="http://schemas.microsoft.com/office/drawing/2014/main" id="{84A1BFB1-42D0-4BC8-BB78-184BD8DE6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660" y="136486"/>
              <a:ext cx="1176286" cy="633682"/>
            </a:xfrm>
            <a:prstGeom prst="rect">
              <a:avLst/>
            </a:prstGeom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2" name="2">
              <a:hlinkClick r:id="rId35" action="ppaction://hlinksldjump">
                <a:snd r:embed="rId6" name="Button Click Switchy Version 10.wav"/>
              </a:hlinkClick>
              <a:extLst>
                <a:ext uri="{FF2B5EF4-FFF2-40B4-BE49-F238E27FC236}">
                  <a16:creationId xmlns:a16="http://schemas.microsoft.com/office/drawing/2014/main" id="{A71F1072-A04C-4DBC-BE91-E07386AAE4FB}"/>
                </a:ext>
              </a:extLst>
            </p:cNvPr>
            <p:cNvSpPr txBox="1"/>
            <p:nvPr/>
          </p:nvSpPr>
          <p:spPr>
            <a:xfrm>
              <a:off x="10614660" y="302951"/>
              <a:ext cx="1176286" cy="369332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b="1" dirty="0">
                  <a:cs typeface="DecoType Thuluth" panose="02010000000000000000" pitchFamily="2" charset="-78"/>
                </a:rPr>
                <a:t>الكذب</a:t>
              </a:r>
            </a:p>
          </p:txBody>
        </p:sp>
      </p:grp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938D74B0-8D09-4AF5-ADDC-92FAC0D232B3}"/>
              </a:ext>
            </a:extLst>
          </p:cNvPr>
          <p:cNvGrpSpPr/>
          <p:nvPr/>
        </p:nvGrpSpPr>
        <p:grpSpPr>
          <a:xfrm>
            <a:off x="844417" y="4386764"/>
            <a:ext cx="1176286" cy="667482"/>
            <a:chOff x="10614660" y="136486"/>
            <a:chExt cx="1176286" cy="633682"/>
          </a:xfrm>
        </p:grpSpPr>
        <p:pic>
          <p:nvPicPr>
            <p:cNvPr id="104" name="1">
              <a:extLst>
                <a:ext uri="{FF2B5EF4-FFF2-40B4-BE49-F238E27FC236}">
                  <a16:creationId xmlns:a16="http://schemas.microsoft.com/office/drawing/2014/main" id="{43FB7F03-EC05-4B55-8DF9-C959561CB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660" y="136486"/>
              <a:ext cx="1176286" cy="633682"/>
            </a:xfrm>
            <a:prstGeom prst="rect">
              <a:avLst/>
            </a:prstGeom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5" name="2">
              <a:hlinkClick r:id="rId36" action="ppaction://hlinksldjump">
                <a:snd r:embed="rId6" name="Button Click Switchy Version 10.wav"/>
              </a:hlinkClick>
              <a:extLst>
                <a:ext uri="{FF2B5EF4-FFF2-40B4-BE49-F238E27FC236}">
                  <a16:creationId xmlns:a16="http://schemas.microsoft.com/office/drawing/2014/main" id="{98EC984D-EBBA-4691-8BE1-10DA60BC5B21}"/>
                </a:ext>
              </a:extLst>
            </p:cNvPr>
            <p:cNvSpPr txBox="1"/>
            <p:nvPr/>
          </p:nvSpPr>
          <p:spPr>
            <a:xfrm>
              <a:off x="10614660" y="279802"/>
              <a:ext cx="1176286" cy="369332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b="1" dirty="0">
                  <a:cs typeface="DecoType Thuluth" panose="02010000000000000000" pitchFamily="2" charset="-78"/>
                </a:rPr>
                <a:t>الظلم</a:t>
              </a:r>
            </a:p>
          </p:txBody>
        </p:sp>
      </p:grpSp>
      <p:grpSp>
        <p:nvGrpSpPr>
          <p:cNvPr id="106" name="مجموعة 105">
            <a:extLst>
              <a:ext uri="{FF2B5EF4-FFF2-40B4-BE49-F238E27FC236}">
                <a16:creationId xmlns:a16="http://schemas.microsoft.com/office/drawing/2014/main" id="{89A87FB9-BC63-4B6F-A1C2-9363CC91C0B1}"/>
              </a:ext>
            </a:extLst>
          </p:cNvPr>
          <p:cNvGrpSpPr/>
          <p:nvPr/>
        </p:nvGrpSpPr>
        <p:grpSpPr>
          <a:xfrm>
            <a:off x="844417" y="5119181"/>
            <a:ext cx="1176286" cy="667482"/>
            <a:chOff x="10614660" y="136486"/>
            <a:chExt cx="1176286" cy="633682"/>
          </a:xfrm>
        </p:grpSpPr>
        <p:pic>
          <p:nvPicPr>
            <p:cNvPr id="107" name="1">
              <a:extLst>
                <a:ext uri="{FF2B5EF4-FFF2-40B4-BE49-F238E27FC236}">
                  <a16:creationId xmlns:a16="http://schemas.microsoft.com/office/drawing/2014/main" id="{F0FCCE12-D918-42B0-B665-964987512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660" y="136486"/>
              <a:ext cx="1176286" cy="633682"/>
            </a:xfrm>
            <a:prstGeom prst="rect">
              <a:avLst/>
            </a:prstGeom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8" name="2">
              <a:hlinkClick r:id="rId37" action="ppaction://hlinksldjump">
                <a:snd r:embed="rId6" name="Button Click Switchy Version 10.wav"/>
              </a:hlinkClick>
              <a:extLst>
                <a:ext uri="{FF2B5EF4-FFF2-40B4-BE49-F238E27FC236}">
                  <a16:creationId xmlns:a16="http://schemas.microsoft.com/office/drawing/2014/main" id="{17B2DC32-8D41-43ED-93BC-C13329854682}"/>
                </a:ext>
              </a:extLst>
            </p:cNvPr>
            <p:cNvSpPr txBox="1"/>
            <p:nvPr/>
          </p:nvSpPr>
          <p:spPr>
            <a:xfrm>
              <a:off x="10614660" y="268227"/>
              <a:ext cx="1176286" cy="369332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b="1" dirty="0">
                  <a:cs typeface="DecoType Thuluth" panose="02010000000000000000" pitchFamily="2" charset="-78"/>
                </a:rPr>
                <a:t>الخداع</a:t>
              </a:r>
            </a:p>
          </p:txBody>
        </p:sp>
      </p:grpSp>
      <p:grpSp>
        <p:nvGrpSpPr>
          <p:cNvPr id="112" name="مجموعة 111">
            <a:extLst>
              <a:ext uri="{FF2B5EF4-FFF2-40B4-BE49-F238E27FC236}">
                <a16:creationId xmlns:a16="http://schemas.microsoft.com/office/drawing/2014/main" id="{1EBE6BE4-F355-40F7-976E-E6E8B986930C}"/>
              </a:ext>
            </a:extLst>
          </p:cNvPr>
          <p:cNvGrpSpPr/>
          <p:nvPr/>
        </p:nvGrpSpPr>
        <p:grpSpPr>
          <a:xfrm>
            <a:off x="844417" y="5851597"/>
            <a:ext cx="1176286" cy="667482"/>
            <a:chOff x="10614660" y="136486"/>
            <a:chExt cx="1176286" cy="633682"/>
          </a:xfrm>
        </p:grpSpPr>
        <p:pic>
          <p:nvPicPr>
            <p:cNvPr id="113" name="1">
              <a:extLst>
                <a:ext uri="{FF2B5EF4-FFF2-40B4-BE49-F238E27FC236}">
                  <a16:creationId xmlns:a16="http://schemas.microsoft.com/office/drawing/2014/main" id="{B5BB3ECF-68BE-40F2-A45F-5F27447C1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660" y="136486"/>
              <a:ext cx="1176286" cy="633682"/>
            </a:xfrm>
            <a:prstGeom prst="rect">
              <a:avLst/>
            </a:prstGeom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4" name="2">
              <a:hlinkClick r:id="rId38" action="ppaction://hlinksldjump">
                <a:snd r:embed="rId6" name="Button Click Switchy Version 10.wav"/>
              </a:hlinkClick>
              <a:extLst>
                <a:ext uri="{FF2B5EF4-FFF2-40B4-BE49-F238E27FC236}">
                  <a16:creationId xmlns:a16="http://schemas.microsoft.com/office/drawing/2014/main" id="{E441DA30-AECA-4C9C-B88B-949965378DD8}"/>
                </a:ext>
              </a:extLst>
            </p:cNvPr>
            <p:cNvSpPr txBox="1"/>
            <p:nvPr/>
          </p:nvSpPr>
          <p:spPr>
            <a:xfrm>
              <a:off x="10614660" y="294941"/>
              <a:ext cx="1176286" cy="35063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b="1" dirty="0">
                  <a:cs typeface="DecoType Thuluth" panose="02010000000000000000" pitchFamily="2" charset="-78"/>
                </a:rPr>
                <a:t>الفرقة</a:t>
              </a:r>
            </a:p>
          </p:txBody>
        </p:sp>
      </p:grpSp>
      <p:grpSp>
        <p:nvGrpSpPr>
          <p:cNvPr id="122" name="مجموعة 121">
            <a:extLst>
              <a:ext uri="{FF2B5EF4-FFF2-40B4-BE49-F238E27FC236}">
                <a16:creationId xmlns:a16="http://schemas.microsoft.com/office/drawing/2014/main" id="{160C5B53-E8EE-466E-A2CD-2F778914A8DA}"/>
              </a:ext>
            </a:extLst>
          </p:cNvPr>
          <p:cNvGrpSpPr/>
          <p:nvPr/>
        </p:nvGrpSpPr>
        <p:grpSpPr>
          <a:xfrm>
            <a:off x="5108448" y="300749"/>
            <a:ext cx="1975104" cy="873694"/>
            <a:chOff x="10215251" y="38601"/>
            <a:chExt cx="1975104" cy="829452"/>
          </a:xfrm>
        </p:grpSpPr>
        <p:pic>
          <p:nvPicPr>
            <p:cNvPr id="123" name="1">
              <a:extLst>
                <a:ext uri="{FF2B5EF4-FFF2-40B4-BE49-F238E27FC236}">
                  <a16:creationId xmlns:a16="http://schemas.microsoft.com/office/drawing/2014/main" id="{5F24AD9F-ACBB-46AF-800B-A9D70082C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0115" y="38601"/>
              <a:ext cx="1865376" cy="829452"/>
            </a:xfrm>
            <a:prstGeom prst="rect">
              <a:avLst/>
            </a:prstGeom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4" name="2">
              <a:extLst>
                <a:ext uri="{FF2B5EF4-FFF2-40B4-BE49-F238E27FC236}">
                  <a16:creationId xmlns:a16="http://schemas.microsoft.com/office/drawing/2014/main" id="{D3F2B713-349F-4662-ADB9-8753B5B1D148}"/>
                </a:ext>
              </a:extLst>
            </p:cNvPr>
            <p:cNvSpPr txBox="1"/>
            <p:nvPr/>
          </p:nvSpPr>
          <p:spPr>
            <a:xfrm>
              <a:off x="10215251" y="262968"/>
              <a:ext cx="1975104" cy="379849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sz="2000" b="1" dirty="0">
                  <a:cs typeface="DecoType Thuluth" panose="02010000000000000000" pitchFamily="2" charset="-78"/>
                </a:rPr>
                <a:t>فهرس المواضيع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9381156"/>
      </p:ext>
    </p:extLst>
  </p:cSld>
  <p:clrMapOvr>
    <a:masterClrMapping/>
  </p:clrMapOvr>
  <p:transition spd="slow" advClick="0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الفرس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الفارس.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69976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الحكمة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لغائب عذره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معه.</a:t>
            </a:r>
          </a:p>
        </p:txBody>
      </p:sp>
    </p:spTree>
    <p:extLst>
      <p:ext uri="{BB962C8B-B14F-4D97-AF65-F5344CB8AC3E}">
        <p14:creationId xmlns:p14="http://schemas.microsoft.com/office/powerpoint/2010/main" val="833898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تفرقوا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أيدي سبأ.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44022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الفرقة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تركتهم في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حيص بيص.</a:t>
            </a:r>
          </a:p>
        </p:txBody>
      </p:sp>
    </p:spTree>
    <p:extLst>
      <p:ext uri="{BB962C8B-B14F-4D97-AF65-F5344CB8AC3E}">
        <p14:creationId xmlns:p14="http://schemas.microsoft.com/office/powerpoint/2010/main" val="2687269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يُجمَع سيفان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في غمد.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44022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الفرقة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6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يجتمع الذئب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والحمل.</a:t>
            </a:r>
          </a:p>
        </p:txBody>
      </p:sp>
    </p:spTree>
    <p:extLst>
      <p:ext uri="{BB962C8B-B14F-4D97-AF65-F5344CB8AC3E}">
        <p14:creationId xmlns:p14="http://schemas.microsoft.com/office/powerpoint/2010/main" val="203052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6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كُلٌّ حبله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على غاربه.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397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الفرقة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7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اختلط حابلهم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بنابلهم.</a:t>
            </a:r>
          </a:p>
        </p:txBody>
      </p:sp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B40CD707-4CE5-42B0-89B8-E2504AE0611C}"/>
              </a:ext>
            </a:extLst>
          </p:cNvPr>
          <p:cNvSpPr/>
          <p:nvPr/>
        </p:nvSpPr>
        <p:spPr>
          <a:xfrm>
            <a:off x="4536440" y="6598920"/>
            <a:ext cx="3119120" cy="25908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AF8045"/>
              </a:gs>
              <a:gs pos="50000">
                <a:srgbClr val="E4BE80"/>
              </a:gs>
              <a:gs pos="100000">
                <a:srgbClr val="AF8045"/>
              </a:gs>
            </a:gsLst>
            <a:lin ang="10800000" scaled="1"/>
            <a:tileRect/>
          </a:gradFill>
          <a:ln>
            <a:solidFill>
              <a:srgbClr val="D1A76E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900" dirty="0">
                <a:solidFill>
                  <a:sysClr val="windowText" lastClr="00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نهاية القسم. اضغط أيقونة الفهرس للرجوع لفهرس المواضيع.</a:t>
            </a:r>
          </a:p>
        </p:txBody>
      </p:sp>
    </p:spTree>
    <p:extLst>
      <p:ext uri="{BB962C8B-B14F-4D97-AF65-F5344CB8AC3E}">
        <p14:creationId xmlns:p14="http://schemas.microsoft.com/office/powerpoint/2010/main" val="1458551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 advClick="0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2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خير القول ما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أغناك جده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وألهاك هزله.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9199"/>
            <a:ext cx="2598420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200" dirty="0">
                <a:cs typeface="DecoType Thuluth" panose="02010000000000000000" pitchFamily="2" charset="-78"/>
              </a:rPr>
              <a:t>الحكمة</a:t>
            </a:r>
            <a:endParaRPr lang="ar-JO" sz="3000" dirty="0">
              <a:cs typeface="DecoType Thuluth" panose="0201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241563"/>
            <a:ext cx="3182296" cy="30162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جولة الباطل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ساعة وجولة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الحق إلى قيام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الساعة.</a:t>
            </a:r>
          </a:p>
        </p:txBody>
      </p:sp>
    </p:spTree>
    <p:extLst>
      <p:ext uri="{BB962C8B-B14F-4D97-AF65-F5344CB8AC3E}">
        <p14:creationId xmlns:p14="http://schemas.microsoft.com/office/powerpoint/2010/main" val="512152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2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الحكمة شجرة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تنبت في القلب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وتُثمر في اللسان.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9199"/>
            <a:ext cx="2598420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200" dirty="0">
                <a:cs typeface="DecoType Thuluth" panose="02010000000000000000" pitchFamily="2" charset="-78"/>
              </a:rPr>
              <a:t>الحكمة</a:t>
            </a:r>
            <a:endParaRPr lang="ar-JO" sz="3000" dirty="0">
              <a:cs typeface="DecoType Thuluth" panose="0201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703227"/>
            <a:ext cx="3182296" cy="209288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إذا عَظُم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المطلوب قل المساعد.</a:t>
            </a:r>
          </a:p>
        </p:txBody>
      </p:sp>
    </p:spTree>
    <p:extLst>
      <p:ext uri="{BB962C8B-B14F-4D97-AF65-F5344CB8AC3E}">
        <p14:creationId xmlns:p14="http://schemas.microsoft.com/office/powerpoint/2010/main" val="2432401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خير المال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ما نفع.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9199"/>
            <a:ext cx="2598420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200" dirty="0">
                <a:cs typeface="DecoType Thuluth" panose="02010000000000000000" pitchFamily="2" charset="-78"/>
              </a:rPr>
              <a:t>الحكمة</a:t>
            </a:r>
            <a:endParaRPr lang="ar-JO" sz="3000" dirty="0">
              <a:cs typeface="DecoType Thuluth" panose="0201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4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المرء أعلم 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بشأنه.</a:t>
            </a:r>
          </a:p>
        </p:txBody>
      </p:sp>
    </p:spTree>
    <p:extLst>
      <p:ext uri="{BB962C8B-B14F-4D97-AF65-F5344CB8AC3E}">
        <p14:creationId xmlns:p14="http://schemas.microsoft.com/office/powerpoint/2010/main" val="1993056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تجري الرياح بما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 لا تشتهي السفن.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29868"/>
            <a:ext cx="2598420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200" dirty="0">
                <a:cs typeface="DecoType Thuluth" panose="02010000000000000000" pitchFamily="2" charset="-78"/>
              </a:rPr>
              <a:t>الحكمة</a:t>
            </a:r>
            <a:endParaRPr lang="ar-JO" sz="3000" dirty="0">
              <a:cs typeface="DecoType Thuluth" panose="0201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سار على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 الدرب وصل.</a:t>
            </a:r>
          </a:p>
        </p:txBody>
      </p:sp>
    </p:spTree>
    <p:extLst>
      <p:ext uri="{BB962C8B-B14F-4D97-AF65-F5344CB8AC3E}">
        <p14:creationId xmlns:p14="http://schemas.microsoft.com/office/powerpoint/2010/main" val="608743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الحاجة أم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الاختراع.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9199"/>
            <a:ext cx="2598420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200" dirty="0">
                <a:cs typeface="DecoType Thuluth" panose="02010000000000000000" pitchFamily="2" charset="-78"/>
              </a:rPr>
              <a:t>الحكمة</a:t>
            </a:r>
            <a:endParaRPr lang="ar-JO" sz="3000" dirty="0">
              <a:cs typeface="DecoType Thuluth" panose="0201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سبق السَّيْف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 العَذل.</a:t>
            </a:r>
          </a:p>
        </p:txBody>
      </p:sp>
    </p:spTree>
    <p:extLst>
      <p:ext uri="{BB962C8B-B14F-4D97-AF65-F5344CB8AC3E}">
        <p14:creationId xmlns:p14="http://schemas.microsoft.com/office/powerpoint/2010/main" val="1896337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2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استهينوا بالموت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فإن مرارته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الخوف منه.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9199"/>
            <a:ext cx="2598420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200" dirty="0">
                <a:cs typeface="DecoType Thuluth" panose="02010000000000000000" pitchFamily="2" charset="-78"/>
              </a:rPr>
              <a:t>الحكمة</a:t>
            </a:r>
            <a:endParaRPr lang="ar-JO" sz="3000" dirty="0">
              <a:cs typeface="DecoType Thuluth" panose="0201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خير الأمور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أوسطها.</a:t>
            </a:r>
          </a:p>
        </p:txBody>
      </p:sp>
    </p:spTree>
    <p:extLst>
      <p:ext uri="{BB962C8B-B14F-4D97-AF65-F5344CB8AC3E}">
        <p14:creationId xmlns:p14="http://schemas.microsoft.com/office/powerpoint/2010/main" val="345154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وعد الحُر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دين.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9199"/>
            <a:ext cx="2598420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200" dirty="0">
                <a:cs typeface="DecoType Thuluth" panose="02010000000000000000" pitchFamily="2" charset="-78"/>
              </a:rPr>
              <a:t>الحكمة</a:t>
            </a:r>
            <a:endParaRPr lang="ar-JO" sz="3000" dirty="0">
              <a:cs typeface="DecoType Thuluth" panose="0201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الحكمة ضالة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المؤمن.</a:t>
            </a:r>
          </a:p>
        </p:txBody>
      </p:sp>
    </p:spTree>
    <p:extLst>
      <p:ext uri="{BB962C8B-B14F-4D97-AF65-F5344CB8AC3E}">
        <p14:creationId xmlns:p14="http://schemas.microsoft.com/office/powerpoint/2010/main" val="3467191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الموت بين 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الناس رحمة.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9199"/>
            <a:ext cx="2598420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200" dirty="0">
                <a:cs typeface="DecoType Thuluth" panose="02010000000000000000" pitchFamily="2" charset="-78"/>
              </a:rPr>
              <a:t>الحكمة</a:t>
            </a:r>
            <a:endParaRPr lang="ar-JO" sz="3000" dirty="0">
              <a:cs typeface="DecoType Thuluth" panose="0201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4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تبع نقدًا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بدَيْن.</a:t>
            </a:r>
          </a:p>
        </p:txBody>
      </p:sp>
    </p:spTree>
    <p:extLst>
      <p:ext uri="{BB962C8B-B14F-4D97-AF65-F5344CB8AC3E}">
        <p14:creationId xmlns:p14="http://schemas.microsoft.com/office/powerpoint/2010/main" val="1635788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راقب الناس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مات همًّا.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9199"/>
            <a:ext cx="2598420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200" dirty="0">
                <a:cs typeface="DecoType Thuluth" panose="02010000000000000000" pitchFamily="2" charset="-78"/>
              </a:rPr>
              <a:t>الحكمة</a:t>
            </a:r>
            <a:endParaRPr lang="ar-JO" sz="3000" dirty="0">
              <a:cs typeface="DecoType Thuluth" panose="0201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بلغ السيل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الزُّبى.</a:t>
            </a:r>
          </a:p>
        </p:txBody>
      </p:sp>
    </p:spTree>
    <p:extLst>
      <p:ext uri="{BB962C8B-B14F-4D97-AF65-F5344CB8AC3E}">
        <p14:creationId xmlns:p14="http://schemas.microsoft.com/office/powerpoint/2010/main" val="2547492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83616" y="3011001"/>
            <a:ext cx="3117534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العَقل عِقَال</a:t>
            </a:r>
          </a:p>
          <a:p>
            <a:pPr algn="ctr">
              <a:spcAft>
                <a:spcPts val="6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النَّفس.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72314"/>
            <a:ext cx="2598420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000" dirty="0">
                <a:cs typeface="DecoType Thuluth" panose="02010000000000000000" pitchFamily="2" charset="-78"/>
              </a:rPr>
              <a:t>العقل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45130" y="2626281"/>
            <a:ext cx="3117534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إنَّه يعلم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أين تُؤكل</a:t>
            </a:r>
          </a:p>
          <a:p>
            <a:pPr algn="ctr">
              <a:spcAft>
                <a:spcPts val="6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الكتِف.</a:t>
            </a:r>
          </a:p>
        </p:txBody>
      </p:sp>
    </p:spTree>
    <p:extLst>
      <p:ext uri="{BB962C8B-B14F-4D97-AF65-F5344CB8AC3E}">
        <p14:creationId xmlns:p14="http://schemas.microsoft.com/office/powerpoint/2010/main" val="4138574088"/>
      </p:ext>
    </p:extLst>
  </p:cSld>
  <p:clrMapOvr>
    <a:masterClrMapping/>
  </p:clrMapOvr>
  <p:transition spd="slow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عِش رجبًا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تر عجبًا.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9199"/>
            <a:ext cx="2598420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200" dirty="0">
                <a:cs typeface="DecoType Thuluth" panose="02010000000000000000" pitchFamily="2" charset="-78"/>
              </a:rPr>
              <a:t>الحكمة</a:t>
            </a:r>
            <a:endParaRPr lang="ar-JO" sz="3000" dirty="0">
              <a:cs typeface="DecoType Thuluth" panose="0201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لو دامت لغيرك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ما اتَّصلت إليك.</a:t>
            </a:r>
          </a:p>
        </p:txBody>
      </p:sp>
    </p:spTree>
    <p:extLst>
      <p:ext uri="{BB962C8B-B14F-4D97-AF65-F5344CB8AC3E}">
        <p14:creationId xmlns:p14="http://schemas.microsoft.com/office/powerpoint/2010/main" val="2264978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صارع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الحق صرعه.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9199"/>
            <a:ext cx="2598420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200" dirty="0">
                <a:cs typeface="DecoType Thuluth" panose="02010000000000000000" pitchFamily="2" charset="-78"/>
              </a:rPr>
              <a:t>الحكمة</a:t>
            </a:r>
            <a:endParaRPr lang="ar-JO" sz="3000" dirty="0">
              <a:cs typeface="DecoType Thuluth" panose="0201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السلامة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غنيمة.</a:t>
            </a:r>
          </a:p>
        </p:txBody>
      </p:sp>
    </p:spTree>
    <p:extLst>
      <p:ext uri="{BB962C8B-B14F-4D97-AF65-F5344CB8AC3E}">
        <p14:creationId xmlns:p14="http://schemas.microsoft.com/office/powerpoint/2010/main" val="1244451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الأنام فرائس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الأيام.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9199"/>
            <a:ext cx="2598420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200" dirty="0">
                <a:cs typeface="DecoType Thuluth" panose="02010000000000000000" pitchFamily="2" charset="-78"/>
              </a:rPr>
              <a:t>الحكمة</a:t>
            </a:r>
            <a:endParaRPr lang="ar-JO" sz="3000" dirty="0">
              <a:cs typeface="DecoType Thuluth" panose="0201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فاقد الشيء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 لا يُعطيه.</a:t>
            </a:r>
          </a:p>
        </p:txBody>
      </p:sp>
    </p:spTree>
    <p:extLst>
      <p:ext uri="{BB962C8B-B14F-4D97-AF65-F5344CB8AC3E}">
        <p14:creationId xmlns:p14="http://schemas.microsoft.com/office/powerpoint/2010/main" val="1207705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رُبَّ قول أشد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صول.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9199"/>
            <a:ext cx="2598420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200" dirty="0">
                <a:cs typeface="DecoType Thuluth" panose="02010000000000000000" pitchFamily="2" charset="-78"/>
              </a:rPr>
              <a:t>الحكمة</a:t>
            </a:r>
            <a:endParaRPr lang="ar-JO" sz="3000" dirty="0">
              <a:cs typeface="DecoType Thuluth" panose="0201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رضيت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الغنيمة بالإياب.</a:t>
            </a:r>
          </a:p>
        </p:txBody>
      </p:sp>
    </p:spTree>
    <p:extLst>
      <p:ext uri="{BB962C8B-B14F-4D97-AF65-F5344CB8AC3E}">
        <p14:creationId xmlns:p14="http://schemas.microsoft.com/office/powerpoint/2010/main" val="715340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كثرة الملاَّحين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غرقت السفينة.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9199"/>
            <a:ext cx="2598420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200" dirty="0">
                <a:cs typeface="DecoType Thuluth" panose="02010000000000000000" pitchFamily="2" charset="-78"/>
              </a:rPr>
              <a:t>الحكمة</a:t>
            </a:r>
            <a:endParaRPr lang="ar-JO" sz="3000" dirty="0">
              <a:cs typeface="DecoType Thuluth" panose="0201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البشاشة بعض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الضيافة.</a:t>
            </a:r>
          </a:p>
        </p:txBody>
      </p:sp>
    </p:spTree>
    <p:extLst>
      <p:ext uri="{BB962C8B-B14F-4D97-AF65-F5344CB8AC3E}">
        <p14:creationId xmlns:p14="http://schemas.microsoft.com/office/powerpoint/2010/main" val="588206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الحاجة تفتق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الحيلة.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9199"/>
            <a:ext cx="2598420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200" dirty="0">
                <a:cs typeface="DecoType Thuluth" panose="02010000000000000000" pitchFamily="2" charset="-78"/>
              </a:rPr>
              <a:t>الحكمة</a:t>
            </a:r>
            <a:endParaRPr lang="ar-JO" sz="3000" dirty="0">
              <a:cs typeface="DecoType Thuluth" panose="0201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مصائب قوم عند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قوم فوائد.</a:t>
            </a:r>
          </a:p>
        </p:txBody>
      </p:sp>
    </p:spTree>
    <p:extLst>
      <p:ext uri="{BB962C8B-B14F-4D97-AF65-F5344CB8AC3E}">
        <p14:creationId xmlns:p14="http://schemas.microsoft.com/office/powerpoint/2010/main" val="594502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2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تدخَّل فيما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 لا يعنيه لقي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ما لا يُرضيه.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9199"/>
            <a:ext cx="2598420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200" dirty="0">
                <a:cs typeface="DecoType Thuluth" panose="02010000000000000000" pitchFamily="2" charset="-78"/>
              </a:rPr>
              <a:t>الحكمة</a:t>
            </a:r>
            <a:endParaRPr lang="ar-JO" sz="3000" dirty="0">
              <a:cs typeface="DecoType Thuluth" panose="0201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البِشر يعقِد على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 القلوب المحبة.</a:t>
            </a:r>
          </a:p>
        </p:txBody>
      </p:sp>
    </p:spTree>
    <p:extLst>
      <p:ext uri="{BB962C8B-B14F-4D97-AF65-F5344CB8AC3E}">
        <p14:creationId xmlns:p14="http://schemas.microsoft.com/office/powerpoint/2010/main" val="3470634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2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كساه الحياء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ثوبه ستر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العيون عيبه.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9199"/>
            <a:ext cx="2598420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200" dirty="0">
                <a:cs typeface="DecoType Thuluth" panose="02010000000000000000" pitchFamily="2" charset="-78"/>
              </a:rPr>
              <a:t>الحكمة</a:t>
            </a:r>
            <a:endParaRPr lang="ar-JO" sz="3000" dirty="0">
              <a:cs typeface="DecoType Thuluth" panose="0201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رُبّ كلمة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سلبت نعمة.</a:t>
            </a:r>
          </a:p>
        </p:txBody>
      </p:sp>
    </p:spTree>
    <p:extLst>
      <p:ext uri="{BB962C8B-B14F-4D97-AF65-F5344CB8AC3E}">
        <p14:creationId xmlns:p14="http://schemas.microsoft.com/office/powerpoint/2010/main" val="2568103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رضا الناس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 غاية لا تُدرك.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39199"/>
            <a:ext cx="2598420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200" dirty="0">
                <a:cs typeface="DecoType Thuluth" panose="02010000000000000000" pitchFamily="2" charset="-78"/>
              </a:rPr>
              <a:t>الحكمة</a:t>
            </a:r>
            <a:endParaRPr lang="ar-JO" sz="3000" dirty="0">
              <a:cs typeface="DecoType Thuluth" panose="0201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ترك ما لا 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يصلُح أصلَح.</a:t>
            </a:r>
          </a:p>
        </p:txBody>
      </p:sp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23121927-EBB0-4DDA-B95B-9C2C83477857}"/>
              </a:ext>
            </a:extLst>
          </p:cNvPr>
          <p:cNvSpPr/>
          <p:nvPr/>
        </p:nvSpPr>
        <p:spPr>
          <a:xfrm>
            <a:off x="4536440" y="6598920"/>
            <a:ext cx="3119120" cy="25908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AF8045"/>
              </a:gs>
              <a:gs pos="50000">
                <a:srgbClr val="E4BE80"/>
              </a:gs>
              <a:gs pos="100000">
                <a:srgbClr val="AF8045"/>
              </a:gs>
            </a:gsLst>
            <a:lin ang="10800000" scaled="1"/>
            <a:tileRect/>
          </a:gradFill>
          <a:ln>
            <a:solidFill>
              <a:srgbClr val="D1A76E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900" dirty="0">
                <a:solidFill>
                  <a:sysClr val="windowText" lastClr="00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نهاية القسم. اضغط أيقونة الفهرس للرجوع لفهرس المواضيع.</a:t>
            </a:r>
          </a:p>
        </p:txBody>
      </p:sp>
    </p:spTree>
    <p:extLst>
      <p:ext uri="{BB962C8B-B14F-4D97-AF65-F5344CB8AC3E}">
        <p14:creationId xmlns:p14="http://schemas.microsoft.com/office/powerpoint/2010/main" val="106048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 advClick="0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2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مرآة العواقب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في يدي ذي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التجارب.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26594"/>
            <a:ext cx="2598420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000" dirty="0">
                <a:cs typeface="DecoType Thuluth" panose="02010000000000000000" pitchFamily="2" charset="-78"/>
              </a:rPr>
              <a:t>التجربة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لسان التجربة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الصدق.</a:t>
            </a:r>
          </a:p>
        </p:txBody>
      </p:sp>
    </p:spTree>
    <p:extLst>
      <p:ext uri="{BB962C8B-B14F-4D97-AF65-F5344CB8AC3E}">
        <p14:creationId xmlns:p14="http://schemas.microsoft.com/office/powerpoint/2010/main" val="324745804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1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وأنفَس ما للفتى</a:t>
            </a:r>
          </a:p>
          <a:p>
            <a:pPr algn="ctr">
              <a:spcAft>
                <a:spcPts val="6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 لُبَّه.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72314"/>
            <a:ext cx="2598420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000" dirty="0">
                <a:cs typeface="DecoType Thuluth" panose="02010000000000000000" pitchFamily="2" charset="-78"/>
              </a:rPr>
              <a:t>العقل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56559" y="3011001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ذو العقل يشقى</a:t>
            </a:r>
          </a:p>
          <a:p>
            <a:pPr algn="ctr">
              <a:spcAft>
                <a:spcPts val="6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 بالنعيم بعقله.</a:t>
            </a:r>
          </a:p>
        </p:txBody>
      </p:sp>
    </p:spTree>
    <p:extLst>
      <p:ext uri="{BB962C8B-B14F-4D97-AF65-F5344CB8AC3E}">
        <p14:creationId xmlns:p14="http://schemas.microsoft.com/office/powerpoint/2010/main" val="2983087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في التجارب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علم مستأنف.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26594"/>
            <a:ext cx="2598420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000" dirty="0">
                <a:cs typeface="DecoType Thuluth" panose="02010000000000000000" pitchFamily="2" charset="-78"/>
              </a:rPr>
              <a:t>التجربة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العقل غريزة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تربيها التجارب.</a:t>
            </a:r>
          </a:p>
        </p:txBody>
      </p:sp>
    </p:spTree>
    <p:extLst>
      <p:ext uri="{BB962C8B-B14F-4D97-AF65-F5344CB8AC3E}">
        <p14:creationId xmlns:p14="http://schemas.microsoft.com/office/powerpoint/2010/main" val="3002333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أعدل الشهود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التجارب.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26594"/>
            <a:ext cx="2598420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000" dirty="0">
                <a:cs typeface="DecoType Thuluth" panose="02010000000000000000" pitchFamily="2" charset="-78"/>
              </a:rPr>
              <a:t>التجربة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4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تجربة المجرب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تضييع للأيام.</a:t>
            </a:r>
          </a:p>
        </p:txBody>
      </p:sp>
    </p:spTree>
    <p:extLst>
      <p:ext uri="{BB962C8B-B14F-4D97-AF65-F5344CB8AC3E}">
        <p14:creationId xmlns:p14="http://schemas.microsoft.com/office/powerpoint/2010/main" val="682209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2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التجارب ليست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لها نهاية والمرء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منها في زيادة.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26594"/>
            <a:ext cx="2598420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000" dirty="0">
                <a:cs typeface="DecoType Thuluth" panose="02010000000000000000" pitchFamily="2" charset="-78"/>
              </a:rPr>
              <a:t>التجربة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التجربة العلم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الأكبر.</a:t>
            </a:r>
          </a:p>
        </p:txBody>
      </p:sp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B40CD707-4CE5-42B0-89B8-E2504AE0611C}"/>
              </a:ext>
            </a:extLst>
          </p:cNvPr>
          <p:cNvSpPr/>
          <p:nvPr/>
        </p:nvSpPr>
        <p:spPr>
          <a:xfrm>
            <a:off x="4536440" y="6598920"/>
            <a:ext cx="3119120" cy="25908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AF8045"/>
              </a:gs>
              <a:gs pos="50000">
                <a:srgbClr val="E4BE80"/>
              </a:gs>
              <a:gs pos="100000">
                <a:srgbClr val="AF8045"/>
              </a:gs>
            </a:gsLst>
            <a:lin ang="10800000" scaled="1"/>
            <a:tileRect/>
          </a:gradFill>
          <a:ln>
            <a:solidFill>
              <a:srgbClr val="D1A76E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900" dirty="0">
                <a:solidFill>
                  <a:sysClr val="windowText" lastClr="00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نهاية القسم. اضغط أيقونة الفهرس للرجوع لفهرس المواضيع.</a:t>
            </a:r>
          </a:p>
        </p:txBody>
      </p:sp>
    </p:spTree>
    <p:extLst>
      <p:ext uri="{BB962C8B-B14F-4D97-AF65-F5344CB8AC3E}">
        <p14:creationId xmlns:p14="http://schemas.microsoft.com/office/powerpoint/2010/main" val="2979115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 advClick="0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2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اشكر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أنعَم وأنعِم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على من شكر.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النصح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آفة القوة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الظلم.</a:t>
            </a:r>
          </a:p>
        </p:txBody>
      </p:sp>
    </p:spTree>
    <p:extLst>
      <p:ext uri="{BB962C8B-B14F-4D97-AF65-F5344CB8AC3E}">
        <p14:creationId xmlns:p14="http://schemas.microsoft.com/office/powerpoint/2010/main" val="1273219793"/>
      </p:ext>
    </p:extLst>
  </p:cSld>
  <p:clrMapOvr>
    <a:masterClrMapping/>
  </p:clrMapOvr>
  <p:transition spd="slow"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الشبهة أخت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الحرام.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النصح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حفظ السِّر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أمانة.</a:t>
            </a:r>
          </a:p>
        </p:txBody>
      </p:sp>
    </p:spTree>
    <p:extLst>
      <p:ext uri="{BB962C8B-B14F-4D97-AF65-F5344CB8AC3E}">
        <p14:creationId xmlns:p14="http://schemas.microsoft.com/office/powerpoint/2010/main" val="2972307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2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كن ليِّنا في غير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ضعف وشديدًا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في غير عنف.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النصح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خالف هواك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ترشد.</a:t>
            </a:r>
          </a:p>
        </p:txBody>
      </p:sp>
    </p:spTree>
    <p:extLst>
      <p:ext uri="{BB962C8B-B14F-4D97-AF65-F5344CB8AC3E}">
        <p14:creationId xmlns:p14="http://schemas.microsoft.com/office/powerpoint/2010/main" val="2624176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2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تكن رطباً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فتعصر ولا صلباً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فتكسر.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النصح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241563"/>
            <a:ext cx="3182296" cy="30162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احفر بئرًا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وطُم بئرًا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ولا تُعطل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أجيرًا.</a:t>
            </a:r>
          </a:p>
        </p:txBody>
      </p:sp>
    </p:spTree>
    <p:extLst>
      <p:ext uri="{BB962C8B-B14F-4D97-AF65-F5344CB8AC3E}">
        <p14:creationId xmlns:p14="http://schemas.microsoft.com/office/powerpoint/2010/main" val="3062187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2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أنت على رد ما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لم تقل أقدر منك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على رد ما قلت.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النصح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القَدْر الكبير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يتّسع للصغير.</a:t>
            </a:r>
          </a:p>
        </p:txBody>
      </p:sp>
    </p:spTree>
    <p:extLst>
      <p:ext uri="{BB962C8B-B14F-4D97-AF65-F5344CB8AC3E}">
        <p14:creationId xmlns:p14="http://schemas.microsoft.com/office/powerpoint/2010/main" val="3265565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خَفِّف طعامك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تأمن سقامك.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النصح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تعلم اليتيم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البكاء.</a:t>
            </a:r>
          </a:p>
        </p:txBody>
      </p:sp>
    </p:spTree>
    <p:extLst>
      <p:ext uri="{BB962C8B-B14F-4D97-AF65-F5344CB8AC3E}">
        <p14:creationId xmlns:p14="http://schemas.microsoft.com/office/powerpoint/2010/main" val="3825986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إياك وما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يُعتذر منه.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النصح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المَنِيَّة ولا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الدَّنِيَّة.</a:t>
            </a:r>
          </a:p>
        </p:txBody>
      </p:sp>
    </p:spTree>
    <p:extLst>
      <p:ext uri="{BB962C8B-B14F-4D97-AF65-F5344CB8AC3E}">
        <p14:creationId xmlns:p14="http://schemas.microsoft.com/office/powerpoint/2010/main" val="401754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1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إذا تم العقل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 نقص الكلام.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72314"/>
            <a:ext cx="2598420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000" dirty="0">
                <a:cs typeface="DecoType Thuluth" panose="02010000000000000000" pitchFamily="2" charset="-78"/>
              </a:rPr>
              <a:t>العقل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2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رأس العقل بعد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الإيمان التودد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إلى الناس.</a:t>
            </a:r>
          </a:p>
        </p:txBody>
      </p:sp>
    </p:spTree>
    <p:extLst>
      <p:ext uri="{BB962C8B-B14F-4D97-AF65-F5344CB8AC3E}">
        <p14:creationId xmlns:p14="http://schemas.microsoft.com/office/powerpoint/2010/main" val="512228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241561"/>
            <a:ext cx="3094676" cy="30162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إذا تكلَّمت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بالكلمة ملَكَتك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وإذا لم تتكلم بها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ملكتها.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النصح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3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خير القول ما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 أغناك جدَّه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 وألهاك هزله.</a:t>
            </a:r>
          </a:p>
        </p:txBody>
      </p:sp>
    </p:spTree>
    <p:extLst>
      <p:ext uri="{BB962C8B-B14F-4D97-AF65-F5344CB8AC3E}">
        <p14:creationId xmlns:p14="http://schemas.microsoft.com/office/powerpoint/2010/main" val="3177007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1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الحرب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خُدعة.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النصح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تنم بين القبور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وتحلم بالخوف.</a:t>
            </a:r>
          </a:p>
        </p:txBody>
      </p:sp>
    </p:spTree>
    <p:extLst>
      <p:ext uri="{BB962C8B-B14F-4D97-AF65-F5344CB8AC3E}">
        <p14:creationId xmlns:p14="http://schemas.microsoft.com/office/powerpoint/2010/main" val="266045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تكن كالعنز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تبحث عن المدية.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النصح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حبل الكذب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قصير.</a:t>
            </a:r>
          </a:p>
        </p:txBody>
      </p:sp>
    </p:spTree>
    <p:extLst>
      <p:ext uri="{BB962C8B-B14F-4D97-AF65-F5344CB8AC3E}">
        <p14:creationId xmlns:p14="http://schemas.microsoft.com/office/powerpoint/2010/main" val="3687268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2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تقرب السلطان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إذا غضب والبحر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إذا اضطرب.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النصح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3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مُرْ ذوي القرابات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أن يتزاوروا ولا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يتجاوروا.</a:t>
            </a:r>
          </a:p>
        </p:txBody>
      </p:sp>
    </p:spTree>
    <p:extLst>
      <p:ext uri="{BB962C8B-B14F-4D97-AF65-F5344CB8AC3E}">
        <p14:creationId xmlns:p14="http://schemas.microsoft.com/office/powerpoint/2010/main" val="3507422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2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احذروا من لا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يُرجى خيره ولا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يُؤمن شره.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النصح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3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إذا ظَلَمت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دونك فلا تأمن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عِقاب من فوقك.</a:t>
            </a:r>
          </a:p>
        </p:txBody>
      </p:sp>
    </p:spTree>
    <p:extLst>
      <p:ext uri="{BB962C8B-B14F-4D97-AF65-F5344CB8AC3E}">
        <p14:creationId xmlns:p14="http://schemas.microsoft.com/office/powerpoint/2010/main" val="3937525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1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الدِّين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النصيحة.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النصح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3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استعينوا على قضاء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حوائجكم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بالكتمان.</a:t>
            </a:r>
          </a:p>
        </p:txBody>
      </p:sp>
    </p:spTree>
    <p:extLst>
      <p:ext uri="{BB962C8B-B14F-4D97-AF65-F5344CB8AC3E}">
        <p14:creationId xmlns:p14="http://schemas.microsoft.com/office/powerpoint/2010/main" val="2686502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أعط الخبز لخبازه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ولو أكل نصفه.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النصح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ترك الذنب أيسر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الاعتذار.</a:t>
            </a:r>
          </a:p>
        </p:txBody>
      </p:sp>
    </p:spTree>
    <p:extLst>
      <p:ext uri="{BB962C8B-B14F-4D97-AF65-F5344CB8AC3E}">
        <p14:creationId xmlns:p14="http://schemas.microsoft.com/office/powerpoint/2010/main" val="3856447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الحياء شعبة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شعب الإيمان.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النصح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241563"/>
            <a:ext cx="3182296" cy="30162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إذا قَصُرت يدك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عن المكافأة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فليَطُل لسانك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بالشكر.</a:t>
            </a:r>
          </a:p>
        </p:txBody>
      </p:sp>
    </p:spTree>
    <p:extLst>
      <p:ext uri="{BB962C8B-B14F-4D97-AF65-F5344CB8AC3E}">
        <p14:creationId xmlns:p14="http://schemas.microsoft.com/office/powerpoint/2010/main" val="2418440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ما حك جلدك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مثل ظفرك.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النصح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لو دامت لغيرك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ما اتصلت إليك.</a:t>
            </a:r>
          </a:p>
        </p:txBody>
      </p:sp>
    </p:spTree>
    <p:extLst>
      <p:ext uri="{BB962C8B-B14F-4D97-AF65-F5344CB8AC3E}">
        <p14:creationId xmlns:p14="http://schemas.microsoft.com/office/powerpoint/2010/main" val="349604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يد واحدة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 لا تصفق.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النصح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3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أفضل الجود أن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تبذل من غير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مسألة.</a:t>
            </a:r>
          </a:p>
        </p:txBody>
      </p:sp>
    </p:spTree>
    <p:extLst>
      <p:ext uri="{BB962C8B-B14F-4D97-AF65-F5344CB8AC3E}">
        <p14:creationId xmlns:p14="http://schemas.microsoft.com/office/powerpoint/2010/main" val="341909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1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العقل أشرف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الأحساب.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72314"/>
            <a:ext cx="2598420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000" dirty="0">
                <a:cs typeface="DecoType Thuluth" panose="02010000000000000000" pitchFamily="2" charset="-78"/>
              </a:rPr>
              <a:t>العقل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2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وفوق كل ذي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عِلم عليم.</a:t>
            </a:r>
          </a:p>
        </p:txBody>
      </p:sp>
    </p:spTree>
    <p:extLst>
      <p:ext uri="{BB962C8B-B14F-4D97-AF65-F5344CB8AC3E}">
        <p14:creationId xmlns:p14="http://schemas.microsoft.com/office/powerpoint/2010/main" val="1058650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2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احفظ قرشك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الأبيض ليومك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الأسود.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النصح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703227"/>
            <a:ext cx="3182296" cy="209288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درهم وقاية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خير من قنطار علاج.</a:t>
            </a:r>
          </a:p>
        </p:txBody>
      </p:sp>
    </p:spTree>
    <p:extLst>
      <p:ext uri="{BB962C8B-B14F-4D97-AF65-F5344CB8AC3E}">
        <p14:creationId xmlns:p14="http://schemas.microsoft.com/office/powerpoint/2010/main" val="1008801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ترم سهمًا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يَعْسِر عليك ردَّه.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النصح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3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استهينوا بالموت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فإن مرارته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الخوف منه.</a:t>
            </a:r>
          </a:p>
        </p:txBody>
      </p:sp>
    </p:spTree>
    <p:extLst>
      <p:ext uri="{BB962C8B-B14F-4D97-AF65-F5344CB8AC3E}">
        <p14:creationId xmlns:p14="http://schemas.microsoft.com/office/powerpoint/2010/main" val="2053041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2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معالجة الموجود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خير من انتظار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المفقود.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النصح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آفة الجود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الإسراف.</a:t>
            </a:r>
          </a:p>
        </p:txBody>
      </p:sp>
    </p:spTree>
    <p:extLst>
      <p:ext uri="{BB962C8B-B14F-4D97-AF65-F5344CB8AC3E}">
        <p14:creationId xmlns:p14="http://schemas.microsoft.com/office/powerpoint/2010/main" val="755331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تخاصم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إذا قال فعل.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النصح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3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لسانك حصانك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إن صنته صانك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وإن هنته هانك.</a:t>
            </a:r>
          </a:p>
        </p:txBody>
      </p:sp>
    </p:spTree>
    <p:extLst>
      <p:ext uri="{BB962C8B-B14F-4D97-AF65-F5344CB8AC3E}">
        <p14:creationId xmlns:p14="http://schemas.microsoft.com/office/powerpoint/2010/main" val="2443181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الجود أن تكون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بمالك متبرِّعًا.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النصح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تبع نقدًا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بدين.</a:t>
            </a:r>
          </a:p>
        </p:txBody>
      </p:sp>
    </p:spTree>
    <p:extLst>
      <p:ext uri="{BB962C8B-B14F-4D97-AF65-F5344CB8AC3E}">
        <p14:creationId xmlns:p14="http://schemas.microsoft.com/office/powerpoint/2010/main" val="3335747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لم يكن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ذئباً أكلته الذئاب.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النصح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241563"/>
            <a:ext cx="3182296" cy="30162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إذا غامرت في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شرف مروم فلا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تقنع بما دون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النجوم.</a:t>
            </a:r>
          </a:p>
        </p:txBody>
      </p:sp>
    </p:spTree>
    <p:extLst>
      <p:ext uri="{BB962C8B-B14F-4D97-AF65-F5344CB8AC3E}">
        <p14:creationId xmlns:p14="http://schemas.microsoft.com/office/powerpoint/2010/main" val="1326126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يَهِن يَهِن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الهَوان عليه.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النصح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3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جعل نفسه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عَظْمًا أكلته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الذئاب.</a:t>
            </a:r>
          </a:p>
        </p:txBody>
      </p:sp>
    </p:spTree>
    <p:extLst>
      <p:ext uri="{BB962C8B-B14F-4D97-AF65-F5344CB8AC3E}">
        <p14:creationId xmlns:p14="http://schemas.microsoft.com/office/powerpoint/2010/main" val="2612412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إن الله جواد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يحب كل جواد.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النصح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3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إياك وصاحب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السوء فإنه يحسن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منظره ويقبح اثره.</a:t>
            </a:r>
          </a:p>
        </p:txBody>
      </p:sp>
    </p:spTree>
    <p:extLst>
      <p:ext uri="{BB962C8B-B14F-4D97-AF65-F5344CB8AC3E}">
        <p14:creationId xmlns:p14="http://schemas.microsoft.com/office/powerpoint/2010/main" val="1449816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2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إذا لم تستطع شيئًا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 فدعه وجاوزه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إلى ما تستطيع.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النصح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703227"/>
            <a:ext cx="3182296" cy="209288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يكن حبك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 كلفًا ولا بغضك تلفًا.</a:t>
            </a:r>
          </a:p>
        </p:txBody>
      </p:sp>
    </p:spTree>
    <p:extLst>
      <p:ext uri="{BB962C8B-B14F-4D97-AF65-F5344CB8AC3E}">
        <p14:creationId xmlns:p14="http://schemas.microsoft.com/office/powerpoint/2010/main" val="1651419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3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إياكم 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خضراء الدِّمَن.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النصح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4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تُرخص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الضرورة بالإلحاح.</a:t>
            </a:r>
          </a:p>
        </p:txBody>
      </p:sp>
    </p:spTree>
    <p:extLst>
      <p:ext uri="{BB962C8B-B14F-4D97-AF65-F5344CB8AC3E}">
        <p14:creationId xmlns:p14="http://schemas.microsoft.com/office/powerpoint/2010/main" val="782691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241561"/>
            <a:ext cx="3094676" cy="30162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فإن قليل الحب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بالعقل صالح وإن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كثير الحب بالجهل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فاسد.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72314"/>
            <a:ext cx="2598420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000" dirty="0">
                <a:cs typeface="DecoType Thuluth" panose="02010000000000000000" pitchFamily="2" charset="-78"/>
              </a:rPr>
              <a:t>العقل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2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أعقل الناس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أعذرهم للناس.</a:t>
            </a:r>
          </a:p>
        </p:txBody>
      </p:sp>
    </p:spTree>
    <p:extLst>
      <p:ext uri="{BB962C8B-B14F-4D97-AF65-F5344CB8AC3E}">
        <p14:creationId xmlns:p14="http://schemas.microsoft.com/office/powerpoint/2010/main" val="3840596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2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كل ما تشتهي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والبس ما يشتهي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الناس.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النصح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إن أخاك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صدقك النصيحة.</a:t>
            </a:r>
          </a:p>
        </p:txBody>
      </p:sp>
    </p:spTree>
    <p:extLst>
      <p:ext uri="{BB962C8B-B14F-4D97-AF65-F5344CB8AC3E}">
        <p14:creationId xmlns:p14="http://schemas.microsoft.com/office/powerpoint/2010/main" val="1012796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تبع يومًا صالحًا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بيوم طالح.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النصح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3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تُظهِر الشماتة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بأخيك فيُعافيه الله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ويبتليك.</a:t>
            </a:r>
          </a:p>
        </p:txBody>
      </p:sp>
    </p:spTree>
    <p:extLst>
      <p:ext uri="{BB962C8B-B14F-4D97-AF65-F5344CB8AC3E}">
        <p14:creationId xmlns:p14="http://schemas.microsoft.com/office/powerpoint/2010/main" val="3058122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الناس أعداء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ما جهلوا.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النصح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3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إذا سَلِمت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الأسد فلا تطمع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في صيده.</a:t>
            </a:r>
          </a:p>
        </p:txBody>
      </p:sp>
    </p:spTree>
    <p:extLst>
      <p:ext uri="{BB962C8B-B14F-4D97-AF65-F5344CB8AC3E}">
        <p14:creationId xmlns:p14="http://schemas.microsoft.com/office/powerpoint/2010/main" val="1864091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أرسل حكيمًا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ولا تُوصه.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النصح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الاقتصاد في النفقة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نصف المعيشة.</a:t>
            </a:r>
          </a:p>
        </p:txBody>
      </p:sp>
    </p:spTree>
    <p:extLst>
      <p:ext uri="{BB962C8B-B14F-4D97-AF65-F5344CB8AC3E}">
        <p14:creationId xmlns:p14="http://schemas.microsoft.com/office/powerpoint/2010/main" val="2745149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الحاوي لا يَسْلم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الحيات.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النصح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3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لا تكن حلوًا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فتؤكل ولا مرًا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تُذاق فتُرمى.</a:t>
            </a:r>
          </a:p>
        </p:txBody>
      </p:sp>
    </p:spTree>
    <p:extLst>
      <p:ext uri="{BB962C8B-B14F-4D97-AF65-F5344CB8AC3E}">
        <p14:creationId xmlns:p14="http://schemas.microsoft.com/office/powerpoint/2010/main" val="621267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الجار ثم 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الدار.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النصح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626283"/>
            <a:ext cx="318229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الباب الذي يأتيك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بالريح سده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واستريح.</a:t>
            </a:r>
          </a:p>
        </p:txBody>
      </p:sp>
    </p:spTree>
    <p:extLst>
      <p:ext uri="{BB962C8B-B14F-4D97-AF65-F5344CB8AC3E}">
        <p14:creationId xmlns:p14="http://schemas.microsoft.com/office/powerpoint/2010/main" val="1834506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2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اضحك تضحك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الدنيا معك ابك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تبك وحدك.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النصح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أكبر منك بيوم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أعلم منك بسنة.</a:t>
            </a:r>
          </a:p>
        </p:txBody>
      </p:sp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B40CD707-4CE5-42B0-89B8-E2504AE0611C}"/>
              </a:ext>
            </a:extLst>
          </p:cNvPr>
          <p:cNvSpPr/>
          <p:nvPr/>
        </p:nvSpPr>
        <p:spPr>
          <a:xfrm>
            <a:off x="4536440" y="6598920"/>
            <a:ext cx="3119120" cy="25908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AF8045"/>
              </a:gs>
              <a:gs pos="50000">
                <a:srgbClr val="E4BE80"/>
              </a:gs>
              <a:gs pos="100000">
                <a:srgbClr val="AF8045"/>
              </a:gs>
            </a:gsLst>
            <a:lin ang="10800000" scaled="1"/>
            <a:tileRect/>
          </a:gradFill>
          <a:ln>
            <a:solidFill>
              <a:srgbClr val="D1A76E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900" dirty="0">
                <a:solidFill>
                  <a:sysClr val="windowText" lastClr="00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نهاية القسم. اضغط أيقونة الفهرس للرجوع لفهرس المواضيع.</a:t>
            </a:r>
          </a:p>
        </p:txBody>
      </p:sp>
    </p:spTree>
    <p:extLst>
      <p:ext uri="{BB962C8B-B14F-4D97-AF65-F5344CB8AC3E}">
        <p14:creationId xmlns:p14="http://schemas.microsoft.com/office/powerpoint/2010/main" val="2524382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 advClick="0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2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إذا شاورت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 العاقل صار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نصف عقله لك.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المشورة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أول العزم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المشورة.</a:t>
            </a:r>
          </a:p>
        </p:txBody>
      </p:sp>
    </p:spTree>
    <p:extLst>
      <p:ext uri="{BB962C8B-B14F-4D97-AF65-F5344CB8AC3E}">
        <p14:creationId xmlns:p14="http://schemas.microsoft.com/office/powerpoint/2010/main" val="345648233"/>
      </p:ext>
    </p:extLst>
  </p:cSld>
  <p:clrMapOvr>
    <a:masterClrMapping/>
  </p:clrMapOvr>
  <p:transition spd="slow">
    <p:fade thruBlk="1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المشورة عين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الهداية.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المشورة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المشورة لقاح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العقول.</a:t>
            </a:r>
          </a:p>
        </p:txBody>
      </p:sp>
    </p:spTree>
    <p:extLst>
      <p:ext uri="{BB962C8B-B14F-4D97-AF65-F5344CB8AC3E}">
        <p14:creationId xmlns:p14="http://schemas.microsoft.com/office/powerpoint/2010/main" val="384888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المشورة راحة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لك وتعب لغيرك.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المشورة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إذا صدئ الرأي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صقلته المشورة.</a:t>
            </a:r>
          </a:p>
        </p:txBody>
      </p:sp>
    </p:spTree>
    <p:extLst>
      <p:ext uri="{BB962C8B-B14F-4D97-AF65-F5344CB8AC3E}">
        <p14:creationId xmlns:p14="http://schemas.microsoft.com/office/powerpoint/2010/main" val="3510360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626282"/>
            <a:ext cx="3094676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عقول كل قوم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على قدر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زمانهم.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72314"/>
            <a:ext cx="2598420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3000" dirty="0">
                <a:cs typeface="DecoType Thuluth" panose="02010000000000000000" pitchFamily="2" charset="-78"/>
              </a:rPr>
              <a:t>العقل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241562"/>
            <a:ext cx="3182296" cy="30162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حُسن الصورة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الجمال الظاهر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وحُسن العقل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الجمال الباطن.</a:t>
            </a:r>
          </a:p>
        </p:txBody>
      </p:sp>
    </p:spTree>
    <p:extLst>
      <p:ext uri="{BB962C8B-B14F-4D97-AF65-F5344CB8AC3E}">
        <p14:creationId xmlns:p14="http://schemas.microsoft.com/office/powerpoint/2010/main" val="2374582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نصف رأيك مع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أخيك فشاوره.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المشورة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4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المستشير مُعان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والمستشار مُؤتمن.</a:t>
            </a:r>
          </a:p>
        </p:txBody>
      </p:sp>
    </p:spTree>
    <p:extLst>
      <p:ext uri="{BB962C8B-B14F-4D97-AF65-F5344CB8AC3E}">
        <p14:creationId xmlns:p14="http://schemas.microsoft.com/office/powerpoint/2010/main" val="513614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المستشير على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طريق النجاح.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15313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المشورة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4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الرأي قبل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شجاعة الشجعان.</a:t>
            </a:r>
          </a:p>
        </p:txBody>
      </p:sp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B40CD707-4CE5-42B0-89B8-E2504AE0611C}"/>
              </a:ext>
            </a:extLst>
          </p:cNvPr>
          <p:cNvSpPr/>
          <p:nvPr/>
        </p:nvSpPr>
        <p:spPr>
          <a:xfrm>
            <a:off x="4536440" y="6598920"/>
            <a:ext cx="3119120" cy="25908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AF8045"/>
              </a:gs>
              <a:gs pos="50000">
                <a:srgbClr val="E4BE80"/>
              </a:gs>
              <a:gs pos="100000">
                <a:srgbClr val="AF8045"/>
              </a:gs>
            </a:gsLst>
            <a:lin ang="10800000" scaled="1"/>
            <a:tileRect/>
          </a:gradFill>
          <a:ln>
            <a:solidFill>
              <a:srgbClr val="D1A76E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900" dirty="0">
                <a:solidFill>
                  <a:sysClr val="windowText" lastClr="000000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نهاية القسم. اضغط أيقونة الفهرس للرجوع لفهرس المواضيع.</a:t>
            </a:r>
          </a:p>
        </p:txBody>
      </p:sp>
    </p:spTree>
    <p:extLst>
      <p:ext uri="{BB962C8B-B14F-4D97-AF65-F5344CB8AC3E}">
        <p14:creationId xmlns:p14="http://schemas.microsoft.com/office/powerpoint/2010/main" val="2026793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 advClick="0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أخوك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صدقك.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الصداقة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241563"/>
            <a:ext cx="3182296" cy="30162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عليك بالأخوان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فإنهم في الرخاء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زينة وفي البلاء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عدة.</a:t>
            </a:r>
          </a:p>
        </p:txBody>
      </p:sp>
    </p:spTree>
    <p:extLst>
      <p:ext uri="{BB962C8B-B14F-4D97-AF65-F5344CB8AC3E}">
        <p14:creationId xmlns:p14="http://schemas.microsoft.com/office/powerpoint/2010/main" val="1915295995"/>
      </p:ext>
    </p:extLst>
  </p:cSld>
  <p:clrMapOvr>
    <a:masterClrMapping/>
  </p:clrMapOvr>
  <p:transition spd="slow">
    <p:fade thruBlk="1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إن أخاك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آساك.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الصداقة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آخي الأكفاء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وداهن الأعداء.</a:t>
            </a:r>
          </a:p>
        </p:txBody>
      </p:sp>
    </p:spTree>
    <p:extLst>
      <p:ext uri="{BB962C8B-B14F-4D97-AF65-F5344CB8AC3E}">
        <p14:creationId xmlns:p14="http://schemas.microsoft.com/office/powerpoint/2010/main" val="528089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إن أخا الهيجا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من يسعى معك.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الصداقة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2241563"/>
            <a:ext cx="3182296" cy="30162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ما تواصل اثنان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 فطال تواصلهما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إلا لفضلهما أو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لفضل أحدهما.</a:t>
            </a:r>
          </a:p>
        </p:txBody>
      </p:sp>
    </p:spTree>
    <p:extLst>
      <p:ext uri="{BB962C8B-B14F-4D97-AF65-F5344CB8AC3E}">
        <p14:creationId xmlns:p14="http://schemas.microsoft.com/office/powerpoint/2010/main" val="2383785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عند الشدائد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تُعْرَف الأخوان.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الصداقة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الوحدة خير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جليس السوء.</a:t>
            </a:r>
          </a:p>
        </p:txBody>
      </p:sp>
    </p:spTree>
    <p:extLst>
      <p:ext uri="{BB962C8B-B14F-4D97-AF65-F5344CB8AC3E}">
        <p14:creationId xmlns:p14="http://schemas.microsoft.com/office/powerpoint/2010/main" val="723860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 الرفيق قبل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الطريق.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الصداقة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عن المرء لا تَسَل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وَسَلْ عن قرينه.</a:t>
            </a:r>
          </a:p>
        </p:txBody>
      </p:sp>
    </p:spTree>
    <p:extLst>
      <p:ext uri="{BB962C8B-B14F-4D97-AF65-F5344CB8AC3E}">
        <p14:creationId xmlns:p14="http://schemas.microsoft.com/office/powerpoint/2010/main" val="1141252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جليس المرء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مثله.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الصداقة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ابذل لصديقك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دمك ومالك.</a:t>
            </a:r>
          </a:p>
        </p:txBody>
      </p:sp>
    </p:spTree>
    <p:extLst>
      <p:ext uri="{BB962C8B-B14F-4D97-AF65-F5344CB8AC3E}">
        <p14:creationId xmlns:p14="http://schemas.microsoft.com/office/powerpoint/2010/main" val="744451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2241562"/>
            <a:ext cx="3094676" cy="30162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إذا صنت المودة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كان باطنها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أحسن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ظاهرها.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الصداقة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جارك القريب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ولا أخوك البعيد.</a:t>
            </a:r>
          </a:p>
        </p:txBody>
      </p:sp>
    </p:spTree>
    <p:extLst>
      <p:ext uri="{BB962C8B-B14F-4D97-AF65-F5344CB8AC3E}">
        <p14:creationId xmlns:p14="http://schemas.microsoft.com/office/powerpoint/2010/main" val="3892489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ED945B9-C736-41A1-9CC2-579C46CD5549}"/>
              </a:ext>
            </a:extLst>
          </p:cNvPr>
          <p:cNvSpPr txBox="1"/>
          <p:nvPr/>
        </p:nvSpPr>
        <p:spPr>
          <a:xfrm>
            <a:off x="6095045" y="3011002"/>
            <a:ext cx="309467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الصديق إما أن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ينفع وإما أن يشفع.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67B289-7983-4133-BB43-61AC0B79AD49}"/>
              </a:ext>
            </a:extLst>
          </p:cNvPr>
          <p:cNvSpPr txBox="1"/>
          <p:nvPr/>
        </p:nvSpPr>
        <p:spPr>
          <a:xfrm>
            <a:off x="4796790" y="655505"/>
            <a:ext cx="25984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dirty="0">
                <a:cs typeface="DecoType Thuluth" panose="02010000000000000000" pitchFamily="2" charset="-78"/>
              </a:rPr>
              <a:t>الصداقة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A4F91-3497-4199-9D5C-C20691DB2A3C}"/>
              </a:ext>
            </a:extLst>
          </p:cNvPr>
          <p:cNvSpPr txBox="1"/>
          <p:nvPr/>
        </p:nvSpPr>
        <p:spPr>
          <a:xfrm>
            <a:off x="2912749" y="3011003"/>
            <a:ext cx="318229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ما استبقاك من</a:t>
            </a:r>
          </a:p>
          <a:p>
            <a:pPr algn="ctr">
              <a:spcAft>
                <a:spcPts val="1200"/>
              </a:spcAft>
            </a:pPr>
            <a:r>
              <a:rPr lang="ar-JO" sz="4000" dirty="0">
                <a:cs typeface="DecoType Thuluth" panose="02010000000000000000" pitchFamily="2" charset="-78"/>
              </a:rPr>
              <a:t>عرضك للأسد.</a:t>
            </a:r>
          </a:p>
        </p:txBody>
      </p:sp>
    </p:spTree>
    <p:extLst>
      <p:ext uri="{BB962C8B-B14F-4D97-AF65-F5344CB8AC3E}">
        <p14:creationId xmlns:p14="http://schemas.microsoft.com/office/powerpoint/2010/main" val="1477188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Page Flip Thick Paper Version 1.wav"/>
          </p:stSnd>
        </p:sndAc>
      </p:transition>
    </mc:Choice>
    <mc:Fallback xmlns="">
      <p:transition spd="slow">
        <p:fade/>
        <p:sndAc>
          <p:stSnd>
            <p:snd r:embed="rId5" name="Page Flip Thick Paper Version 1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9144</Words>
  <Application>Microsoft Office PowerPoint</Application>
  <PresentationFormat>شاشة عريضة</PresentationFormat>
  <Paragraphs>2921</Paragraphs>
  <Slides>302</Slides>
  <Notes>301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302</vt:i4>
      </vt:variant>
    </vt:vector>
  </HeadingPairs>
  <TitlesOfParts>
    <vt:vector size="310" baseType="lpstr">
      <vt:lpstr>DecoType Thuluth</vt:lpstr>
      <vt:lpstr>A Jannat LT</vt:lpstr>
      <vt:lpstr>Calibri Light</vt:lpstr>
      <vt:lpstr>Arial</vt:lpstr>
      <vt:lpstr>Calibri</vt:lpstr>
      <vt:lpstr>Cocon® Next Arabic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أقوال وأمثال</dc:title>
  <dc:creator>قناة البوربوينت الإسلامي</dc:creator>
  <cp:lastModifiedBy>قناة البوربوينت الإسلامي</cp:lastModifiedBy>
  <cp:revision>130</cp:revision>
  <dcterms:created xsi:type="dcterms:W3CDTF">2021-06-06T10:10:32Z</dcterms:created>
  <dcterms:modified xsi:type="dcterms:W3CDTF">2025-04-25T02:50:01Z</dcterms:modified>
</cp:coreProperties>
</file>