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78" r:id="rId3"/>
    <p:sldId id="256" r:id="rId4"/>
    <p:sldId id="259" r:id="rId5"/>
    <p:sldId id="257" r:id="rId6"/>
    <p:sldId id="258" r:id="rId7"/>
    <p:sldId id="260" r:id="rId8"/>
    <p:sldId id="262" r:id="rId9"/>
    <p:sldId id="261" r:id="rId10"/>
    <p:sldId id="264" r:id="rId11"/>
    <p:sldId id="263" r:id="rId12"/>
    <p:sldId id="265" r:id="rId13"/>
    <p:sldId id="266" r:id="rId14"/>
    <p:sldId id="268" r:id="rId15"/>
    <p:sldId id="267" r:id="rId16"/>
    <p:sldId id="270" r:id="rId17"/>
    <p:sldId id="269" r:id="rId18"/>
    <p:sldId id="271" r:id="rId19"/>
    <p:sldId id="272" r:id="rId20"/>
    <p:sldId id="273" r:id="rId21"/>
    <p:sldId id="274" r:id="rId22"/>
    <p:sldId id="276" r:id="rId23"/>
    <p:sldId id="275" r:id="rId24"/>
    <p:sldId id="277" r:id="rId25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مقدمة" id="{F4989193-03B3-4BED-89A7-3A33C5C9AA0C}">
          <p14:sldIdLst>
            <p14:sldId id="278"/>
            <p14:sldId id="256"/>
          </p14:sldIdLst>
        </p14:section>
        <p14:section name="الأسئلة" id="{5BA8FCC6-695D-4B9C-B464-02E8D697CBB1}">
          <p14:sldIdLst>
            <p14:sldId id="259"/>
            <p14:sldId id="257"/>
            <p14:sldId id="258"/>
            <p14:sldId id="260"/>
            <p14:sldId id="262"/>
            <p14:sldId id="261"/>
            <p14:sldId id="264"/>
            <p14:sldId id="263"/>
            <p14:sldId id="265"/>
            <p14:sldId id="266"/>
            <p14:sldId id="268"/>
            <p14:sldId id="267"/>
            <p14:sldId id="270"/>
            <p14:sldId id="269"/>
            <p14:sldId id="271"/>
            <p14:sldId id="272"/>
            <p14:sldId id="273"/>
            <p14:sldId id="274"/>
            <p14:sldId id="276"/>
            <p14:sldId id="275"/>
          </p14:sldIdLst>
        </p14:section>
        <p14:section name="النهاية" id="{AAE7D193-0023-4599-99B6-E8354066CD44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252E9B-0A40-007E-92D1-F153011D0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F369C06-33A3-1A3E-5C4F-3173913A0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4CAFF4-FC12-B0C7-15D4-E11C49B4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75B643-6566-D6D0-B3BF-9B4EAA02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8826C5-5C61-559A-1760-753C51AB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420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C4E4CD-5E6A-CA42-16CB-E25857F1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B006489-6D3C-7EC8-2695-5195572A6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0C2519-01AA-16D2-AF0D-1B9A4AFA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3196AB-F2EA-FAAE-6528-74B67318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34383-FBA0-DAD9-E47D-DE38577E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255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44232D5-792A-E62E-82CF-552946D7D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C7F8189-066D-F1E7-3159-BE7DB34D6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574255-8FF6-6324-5209-7110E8CC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D2B146-95F5-B51B-EB3A-2A17FB9F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AD37A0-5BCB-4269-A251-9534D39C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5975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5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C5E10B-17D5-E9FD-71CF-FB288977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F07E41-35CF-430A-10C2-7FB6792A7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F7FB43-A99C-92D7-B877-9DB022B6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3DF5AA-D33D-7500-1E6D-8C94A857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32AE2E-2D26-FA5D-6D98-F2C2DE64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0826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62392-4EA1-123F-1D2A-74A2948F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D026B15-66E5-806D-479E-8A0B96C90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194DF2-F7BB-D622-1F91-6DFE0F0D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2685CE-2AFA-9113-6460-2BF59AC6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8B9852-48DA-3D95-49DD-7A78AB27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63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48C070-6877-65FA-A762-82A54941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900A7A-FF78-7239-3D27-C41B7C8B2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A4EE78B-53AF-7641-9FD0-6E9DB8B5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A03356-95C8-21E1-AAE8-92955671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D6B7B31-5D9E-C394-9302-DF913608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B608BA-C6A0-D52B-1794-487C93F0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53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C9DE05-9BE3-0D2A-FE3A-F4DE53D9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6E0F3F-3BB5-5134-6A01-8D6080A6F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91AFC79-79A5-A762-5F99-1DA6F52B3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70CE8FB-D959-744F-B6B4-52F4B9C83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436FCA3-14FE-E0F6-89AB-DEF382550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B4C437B-C418-B908-612F-8CB3C8B8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43957B1-77EE-5C68-C22B-3FB45E6B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E5DAC1A-A53A-064E-8E53-4C7C026E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6512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CFDCC1-B6E8-5CB4-23D9-849C0615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AC9A325-E2EE-B84B-289E-CB7FEA01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1EFEDEF-A077-1882-4EFA-334162C2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3CA3D79-C317-080E-A342-A12332FD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7972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16120DE-54CF-AC8A-8E02-475164FB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2D03222-863A-918F-F567-B467B149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6271592-42FA-954E-1BBC-9F6420B5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158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1AFF3A-FE5F-8571-69D9-ED2E2A4A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04CB5E-0769-2D4A-3280-5DCCB5CD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725135A-F8D8-2517-2790-4685C7BF6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471F92-4A4F-7881-9351-2690E9BC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A154BF-885E-FB73-79A1-6E786727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34D42E-8D26-18E5-9C98-2E67E64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6379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21D3C1-4F91-3199-71C5-83B18CF0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1D2380F-1C59-CF28-C81B-511BA482E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A1C3B0-4DB5-1503-7F6C-E7A9FD8E8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35BFE9-482C-9AE4-BE3D-669817C0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64B5AC-4EB3-AB4C-0CF4-D24EC69F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374BDD-D4B0-82E6-B74F-DC874E0B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987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6DF7FFD-8AAE-38EF-457F-F40BEC4D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2725BF-716C-6D24-8931-E2F05BA0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A1CB65-2171-85AE-C5D1-F23747668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BE0CC0-E201-4EF5-BFEA-B055D2776F32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B6A2B-C832-D812-C4ED-5B2E24183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A046FC-18F9-9783-9BF7-AC4A133AA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645CD5-AE6A-4000-9532-087FA169F63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5700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19/01/1447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5435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hyperlink" Target="https://www.buymeacoffee.com/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IslamicPowerPoin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07525C0-C5FA-F144-8A91-177F30BA2DF4}"/>
              </a:ext>
            </a:extLst>
          </p:cNvPr>
          <p:cNvSpPr txBox="1"/>
          <p:nvPr/>
        </p:nvSpPr>
        <p:spPr>
          <a:xfrm>
            <a:off x="1093076" y="2724654"/>
            <a:ext cx="10005848" cy="213904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0" lang="en-US" sz="2000" b="1" i="0" u="none" strike="noStrike" kern="1200" cap="none" spc="0" normalizeH="0" baseline="0" noProof="0" dirty="0" err="1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</a:t>
            </a:r>
            <a:r>
              <a:rPr kumimoji="0" lang="en-US" sz="20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/@</a:t>
            </a:r>
            <a:r>
              <a:rPr kumimoji="0" lang="en-US" sz="2000" b="1" i="0" u="none" strike="noStrike" kern="1200" cap="none" spc="0" normalizeH="0" baseline="0" noProof="0" dirty="0" err="1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IslamicPowerPoint</a:t>
            </a:r>
            <a:endParaRPr kumimoji="0" lang="en-US" sz="20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0" lang="en-US" sz="2000" b="1" i="0" u="none" strike="noStrike" kern="1200" cap="none" spc="0" normalizeH="0" baseline="0" noProof="0" dirty="0" err="1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www.buymeacoffee.com</a:t>
            </a:r>
            <a:r>
              <a:rPr kumimoji="0" lang="en-US" sz="20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en-US" sz="2000" b="1" i="0" u="none" strike="noStrike" kern="1200" cap="none" spc="0" normalizeH="0" baseline="0" noProof="0" dirty="0" err="1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islamicpowerpoint</a:t>
            </a:r>
            <a:endParaRPr kumimoji="0" lang="ar-JO" sz="20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3" name="Picture 4" descr="الصورة الرمزية">
            <a:extLst>
              <a:ext uri="{FF2B5EF4-FFF2-40B4-BE49-F238E27FC236}">
                <a16:creationId xmlns:a16="http://schemas.microsoft.com/office/drawing/2014/main" id="{A6D28C90-4519-79C7-59A7-C29D6E27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607703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9AA3F-1779-28F4-21D1-3701B6122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0976B9CD-27EA-99C0-4EB0-1B4BCA0C1A54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ألبس الحذاء في ______.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1CF503AB-1537-14CF-8252-C0B502ECC97B}"/>
              </a:ext>
            </a:extLst>
          </p:cNvPr>
          <p:cNvSpPr txBox="1"/>
          <p:nvPr/>
        </p:nvSpPr>
        <p:spPr>
          <a:xfrm>
            <a:off x="7815583" y="3282169"/>
            <a:ext cx="195345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قدمي 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9861FC27-5CC2-24B9-A5ED-36462EFFE7BB}"/>
              </a:ext>
            </a:extLst>
          </p:cNvPr>
          <p:cNvSpPr txBox="1"/>
          <p:nvPr/>
        </p:nvSpPr>
        <p:spPr>
          <a:xfrm>
            <a:off x="5445760" y="3275331"/>
            <a:ext cx="130048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يدي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C5AAFA11-C003-975E-4229-578F527E1AE2}"/>
              </a:ext>
            </a:extLst>
          </p:cNvPr>
          <p:cNvSpPr txBox="1"/>
          <p:nvPr/>
        </p:nvSpPr>
        <p:spPr>
          <a:xfrm>
            <a:off x="2676334" y="3282169"/>
            <a:ext cx="144671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أنفي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65C28CCF-26E0-F87C-19AA-ADE9EA6087B5}"/>
              </a:ext>
            </a:extLst>
          </p:cNvPr>
          <p:cNvSpPr/>
          <p:nvPr/>
        </p:nvSpPr>
        <p:spPr>
          <a:xfrm>
            <a:off x="4090392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F0AAA7BD-6A6C-C6A5-9415-F372E4D7443C}"/>
              </a:ext>
            </a:extLst>
          </p:cNvPr>
          <p:cNvSpPr/>
          <p:nvPr/>
        </p:nvSpPr>
        <p:spPr>
          <a:xfrm>
            <a:off x="5742330" y="4033864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B3F327FA-A44B-E9D7-9A95-5F87274A67F0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6C9D73-6FCA-FABE-7460-812AE208386F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484223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-0.36731 -0.210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B37D6-6163-E3F6-DDF9-34472EC1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0771771D-9DFC-2862-14CB-854E132D945B}"/>
              </a:ext>
            </a:extLst>
          </p:cNvPr>
          <p:cNvSpPr txBox="1"/>
          <p:nvPr/>
        </p:nvSpPr>
        <p:spPr>
          <a:xfrm>
            <a:off x="2596587" y="1764020"/>
            <a:ext cx="6998826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_________ تطير في السماء.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20A46507-544E-48D5-2B39-7CCBF484B744}"/>
              </a:ext>
            </a:extLst>
          </p:cNvPr>
          <p:cNvSpPr txBox="1"/>
          <p:nvPr/>
        </p:nvSpPr>
        <p:spPr>
          <a:xfrm>
            <a:off x="2752295" y="3282169"/>
            <a:ext cx="2479462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العصفورة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0050D28E-25DA-28BA-62BA-BA28E22C50BE}"/>
              </a:ext>
            </a:extLst>
          </p:cNvPr>
          <p:cNvSpPr txBox="1"/>
          <p:nvPr/>
        </p:nvSpPr>
        <p:spPr>
          <a:xfrm>
            <a:off x="7870371" y="3269235"/>
            <a:ext cx="1839918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الزهرة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D1195EB4-914A-CA89-FD61-44104CABC17E}"/>
              </a:ext>
            </a:extLst>
          </p:cNvPr>
          <p:cNvSpPr txBox="1"/>
          <p:nvPr/>
        </p:nvSpPr>
        <p:spPr>
          <a:xfrm>
            <a:off x="5765938" y="3282169"/>
            <a:ext cx="1681274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القطة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D3790177-9574-8807-DA4D-10A32433B277}"/>
              </a:ext>
            </a:extLst>
          </p:cNvPr>
          <p:cNvSpPr/>
          <p:nvPr/>
        </p:nvSpPr>
        <p:spPr>
          <a:xfrm>
            <a:off x="7755038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25BC9FA7-936F-36D1-2551-D6930EBA0707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81AE9355-DCA5-7E5A-E7C1-61A0DAB85BEB}"/>
              </a:ext>
            </a:extLst>
          </p:cNvPr>
          <p:cNvSpPr/>
          <p:nvPr/>
        </p:nvSpPr>
        <p:spPr>
          <a:xfrm>
            <a:off x="6252905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B9E601-FFD0-CBA4-32F9-9E8ECA2F441A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65210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-1.48148E-6 L 0.34284 -0.210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3F85A-7673-786B-2BD7-AB61376C5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2E32EE1D-4E4A-4DF8-9C32-171870793EDE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نأكل الطعام من ______.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FD448D17-6747-AA19-A9A1-A456F1869197}"/>
              </a:ext>
            </a:extLst>
          </p:cNvPr>
          <p:cNvSpPr txBox="1"/>
          <p:nvPr/>
        </p:nvSpPr>
        <p:spPr>
          <a:xfrm>
            <a:off x="5218332" y="3282169"/>
            <a:ext cx="175533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الصحن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A55D983C-2C0E-A014-94D9-AC86F94AEF97}"/>
              </a:ext>
            </a:extLst>
          </p:cNvPr>
          <p:cNvSpPr txBox="1"/>
          <p:nvPr/>
        </p:nvSpPr>
        <p:spPr>
          <a:xfrm>
            <a:off x="7904225" y="3269235"/>
            <a:ext cx="177221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القبعة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C4CE49A7-F344-BDD8-7A15-196C21A07A8D}"/>
              </a:ext>
            </a:extLst>
          </p:cNvPr>
          <p:cNvSpPr txBox="1"/>
          <p:nvPr/>
        </p:nvSpPr>
        <p:spPr>
          <a:xfrm>
            <a:off x="2609704" y="3282169"/>
            <a:ext cx="157997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الدفتر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64E302D4-C035-87D1-8E59-1B577821CFF2}"/>
              </a:ext>
            </a:extLst>
          </p:cNvPr>
          <p:cNvSpPr/>
          <p:nvPr/>
        </p:nvSpPr>
        <p:spPr>
          <a:xfrm>
            <a:off x="4023986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E9E7F37F-A4CB-C1C5-3DF8-72ACBEA9D5FA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5B8B9EA8-980D-2575-0401-54658464505C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14C13F-1F4F-23B2-F634-01DCFC4F9C04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358115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48148E-6 L -0.14401 -0.211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B9AB0-9B77-9921-6C52-A6399F6C4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D9F791BC-4426-A2EC-2820-9AA90477BA0C}"/>
              </a:ext>
            </a:extLst>
          </p:cNvPr>
          <p:cNvSpPr txBox="1"/>
          <p:nvPr/>
        </p:nvSpPr>
        <p:spPr>
          <a:xfrm>
            <a:off x="1635760" y="1764020"/>
            <a:ext cx="892048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أضع رأسي على _______ عندما أنام.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DAEE6EBF-7DC6-6E05-012F-58B32CE2CD06}"/>
              </a:ext>
            </a:extLst>
          </p:cNvPr>
          <p:cNvSpPr txBox="1"/>
          <p:nvPr/>
        </p:nvSpPr>
        <p:spPr>
          <a:xfrm>
            <a:off x="2959518" y="3282169"/>
            <a:ext cx="206501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الوسادة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B219B93A-5A86-0B4D-EF37-1D06812C1538}"/>
              </a:ext>
            </a:extLst>
          </p:cNvPr>
          <p:cNvSpPr txBox="1"/>
          <p:nvPr/>
        </p:nvSpPr>
        <p:spPr>
          <a:xfrm>
            <a:off x="7794171" y="3269235"/>
            <a:ext cx="1992318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النافذة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CB5B1575-BA49-6489-5544-51E0FAB9A512}"/>
              </a:ext>
            </a:extLst>
          </p:cNvPr>
          <p:cNvSpPr txBox="1"/>
          <p:nvPr/>
        </p:nvSpPr>
        <p:spPr>
          <a:xfrm>
            <a:off x="5562600" y="3282169"/>
            <a:ext cx="1650682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الأرض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A0557D21-4FE1-3C5D-0920-CB2DDBB3B0A4}"/>
              </a:ext>
            </a:extLst>
          </p:cNvPr>
          <p:cNvSpPr/>
          <p:nvPr/>
        </p:nvSpPr>
        <p:spPr>
          <a:xfrm>
            <a:off x="5189977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E1D0F5BD-4D29-B97C-0793-9DF6F6D71FE7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5A28282C-9111-DB35-EBA3-0BCB2B7EDD65}"/>
              </a:ext>
            </a:extLst>
          </p:cNvPr>
          <p:cNvSpPr/>
          <p:nvPr/>
        </p:nvSpPr>
        <p:spPr>
          <a:xfrm>
            <a:off x="6034271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026F35-CA5B-25E7-EFB5-AD88F4B28C78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693898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0.12852 -0.21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71D82-EB73-3727-8F45-796F0B52F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D50D541F-3A30-E41E-1DD4-B311B90BBE8D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______ لونها أحمر.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13B5B6CE-B0D5-07D7-18EB-BA4C0E1C0BBA}"/>
              </a:ext>
            </a:extLst>
          </p:cNvPr>
          <p:cNvSpPr txBox="1"/>
          <p:nvPr/>
        </p:nvSpPr>
        <p:spPr>
          <a:xfrm>
            <a:off x="7815583" y="3282169"/>
            <a:ext cx="195345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التفاحة 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685548FE-2476-56CD-D95E-87B930003AB1}"/>
              </a:ext>
            </a:extLst>
          </p:cNvPr>
          <p:cNvSpPr txBox="1"/>
          <p:nvPr/>
        </p:nvSpPr>
        <p:spPr>
          <a:xfrm>
            <a:off x="5257800" y="3282169"/>
            <a:ext cx="167640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الخيارة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97784631-D27D-F80E-4420-16D015BE8096}"/>
              </a:ext>
            </a:extLst>
          </p:cNvPr>
          <p:cNvSpPr txBox="1"/>
          <p:nvPr/>
        </p:nvSpPr>
        <p:spPr>
          <a:xfrm>
            <a:off x="2422967" y="3282169"/>
            <a:ext cx="195345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الجزرة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1E98B05D-16B2-23AF-6A92-577B67099C5A}"/>
              </a:ext>
            </a:extLst>
          </p:cNvPr>
          <p:cNvSpPr/>
          <p:nvPr/>
        </p:nvSpPr>
        <p:spPr>
          <a:xfrm>
            <a:off x="7060557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115EB1C5-5B14-8CC7-4347-0DAD95A67328}"/>
              </a:ext>
            </a:extLst>
          </p:cNvPr>
          <p:cNvSpPr/>
          <p:nvPr/>
        </p:nvSpPr>
        <p:spPr>
          <a:xfrm>
            <a:off x="5742330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C6CD6EF7-A779-E822-47F1-74F5ECC30B5F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B92DB6-022A-BFB2-CC46-462C2EF51BAF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86198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-0.11302 -0.21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3D7A3-D92F-FA8B-5780-3FB27FBB5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8B093AD7-C59F-0568-59D4-4B4AAA829807}"/>
              </a:ext>
            </a:extLst>
          </p:cNvPr>
          <p:cNvSpPr txBox="1"/>
          <p:nvPr/>
        </p:nvSpPr>
        <p:spPr>
          <a:xfrm>
            <a:off x="1991360" y="1764020"/>
            <a:ext cx="820928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ألعب مع ________ في الحديقة.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B0DCB85D-0072-7D5C-E896-D68FE8A980E8}"/>
              </a:ext>
            </a:extLst>
          </p:cNvPr>
          <p:cNvSpPr txBox="1"/>
          <p:nvPr/>
        </p:nvSpPr>
        <p:spPr>
          <a:xfrm>
            <a:off x="2959518" y="3282169"/>
            <a:ext cx="206501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صديقي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F8DBDA69-F3DF-180C-531B-457E19F7C753}"/>
              </a:ext>
            </a:extLst>
          </p:cNvPr>
          <p:cNvSpPr txBox="1"/>
          <p:nvPr/>
        </p:nvSpPr>
        <p:spPr>
          <a:xfrm>
            <a:off x="7755038" y="3269235"/>
            <a:ext cx="2070584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الكرسي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880D4EBC-F213-EC83-6A4A-C80693F18E01}"/>
              </a:ext>
            </a:extLst>
          </p:cNvPr>
          <p:cNvSpPr txBox="1"/>
          <p:nvPr/>
        </p:nvSpPr>
        <p:spPr>
          <a:xfrm>
            <a:off x="5551714" y="3282169"/>
            <a:ext cx="164668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الكتاب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89318C28-9CAA-CDC3-C9C1-CCFD3D2E5123}"/>
              </a:ext>
            </a:extLst>
          </p:cNvPr>
          <p:cNvSpPr/>
          <p:nvPr/>
        </p:nvSpPr>
        <p:spPr>
          <a:xfrm>
            <a:off x="6222021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A795999D-2C7D-3F18-29C2-FEA576713560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0A4A05A1-0732-D44B-E1FF-5801AF5AABE0}"/>
              </a:ext>
            </a:extLst>
          </p:cNvPr>
          <p:cNvSpPr/>
          <p:nvPr/>
        </p:nvSpPr>
        <p:spPr>
          <a:xfrm>
            <a:off x="6021387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3F2C83-BE57-84F4-36F3-ADAD1865FC2C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312906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0.21602 -0.213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E5356-02E6-E2B1-1F53-9A0F5AC7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781F22A4-683E-F9AE-0264-7ED0FC11E845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_____ يحب أكل العظم.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E2CF2578-5BFF-FA02-52F3-59495B4DC3F5}"/>
              </a:ext>
            </a:extLst>
          </p:cNvPr>
          <p:cNvSpPr txBox="1"/>
          <p:nvPr/>
        </p:nvSpPr>
        <p:spPr>
          <a:xfrm>
            <a:off x="5218332" y="3282169"/>
            <a:ext cx="175533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الكلب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044AA09D-8649-1B23-AD9B-0D9A45015E84}"/>
              </a:ext>
            </a:extLst>
          </p:cNvPr>
          <p:cNvSpPr txBox="1"/>
          <p:nvPr/>
        </p:nvSpPr>
        <p:spPr>
          <a:xfrm>
            <a:off x="7796580" y="3269235"/>
            <a:ext cx="198750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الضفدع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DC49946E-F1D8-3074-B133-7AA20B339F60}"/>
              </a:ext>
            </a:extLst>
          </p:cNvPr>
          <p:cNvSpPr txBox="1"/>
          <p:nvPr/>
        </p:nvSpPr>
        <p:spPr>
          <a:xfrm>
            <a:off x="2221132" y="3282169"/>
            <a:ext cx="235712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العصفور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E1817AF8-4E45-F4D7-35D3-15EE0B512057}"/>
              </a:ext>
            </a:extLst>
          </p:cNvPr>
          <p:cNvSpPr/>
          <p:nvPr/>
        </p:nvSpPr>
        <p:spPr>
          <a:xfrm>
            <a:off x="7667954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 dirty="0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BEC7A33A-7796-F694-439E-49E20279FAA4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C6045961-EDDD-7ACA-8569-193563C1EB40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EAE16F-B441-28D3-BAEC-C3730E1AB530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345793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48148E-6 L 0.15638 -0.210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5667D-6B28-8B46-DDAA-143BC2640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8B2F2CBA-D4C8-6D0F-B960-02708DCDE522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أضع الطعام في ______.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557CE665-C4C3-0D2D-AE96-CE97C32F3100}"/>
              </a:ext>
            </a:extLst>
          </p:cNvPr>
          <p:cNvSpPr txBox="1"/>
          <p:nvPr/>
        </p:nvSpPr>
        <p:spPr>
          <a:xfrm>
            <a:off x="7892143" y="3282169"/>
            <a:ext cx="180033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الطبق 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93239CBD-D1D2-072C-2B46-2584A1189D3C}"/>
              </a:ext>
            </a:extLst>
          </p:cNvPr>
          <p:cNvSpPr txBox="1"/>
          <p:nvPr/>
        </p:nvSpPr>
        <p:spPr>
          <a:xfrm>
            <a:off x="5131443" y="3282169"/>
            <a:ext cx="1929114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الحقيبة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9640DAB5-B977-1F29-1BD1-475DEB68B872}"/>
              </a:ext>
            </a:extLst>
          </p:cNvPr>
          <p:cNvSpPr txBox="1"/>
          <p:nvPr/>
        </p:nvSpPr>
        <p:spPr>
          <a:xfrm>
            <a:off x="2499527" y="3282169"/>
            <a:ext cx="180033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التلفاز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8FA9B76B-10F0-E979-D5A8-46F2ED7A1C2B}"/>
              </a:ext>
            </a:extLst>
          </p:cNvPr>
          <p:cNvSpPr/>
          <p:nvPr/>
        </p:nvSpPr>
        <p:spPr>
          <a:xfrm>
            <a:off x="4035962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C96813B9-C20F-3E76-8827-00C2A69C24E3}"/>
              </a:ext>
            </a:extLst>
          </p:cNvPr>
          <p:cNvSpPr/>
          <p:nvPr/>
        </p:nvSpPr>
        <p:spPr>
          <a:xfrm>
            <a:off x="5742330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383EB9AA-B8A1-B433-F7C5-3FBD38867316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3E4A90-3B3C-0498-591B-AF8369783CD1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346743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-0.36145 -0.21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A9AC-BC0A-581E-3A51-6748BFD57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B4A7D62B-C62B-60B7-BB6F-5BB59DEF8955}"/>
              </a:ext>
            </a:extLst>
          </p:cNvPr>
          <p:cNvSpPr txBox="1"/>
          <p:nvPr/>
        </p:nvSpPr>
        <p:spPr>
          <a:xfrm>
            <a:off x="2422967" y="1764020"/>
            <a:ext cx="7346066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______ تصدر ضوءًا في الليل.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4D7789EE-1258-1CC3-4FD9-22452C307587}"/>
              </a:ext>
            </a:extLst>
          </p:cNvPr>
          <p:cNvSpPr txBox="1"/>
          <p:nvPr/>
        </p:nvSpPr>
        <p:spPr>
          <a:xfrm>
            <a:off x="7946571" y="3282169"/>
            <a:ext cx="1691474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النجمة 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2F045094-105F-40FB-5FC3-B2110A5D5394}"/>
              </a:ext>
            </a:extLst>
          </p:cNvPr>
          <p:cNvSpPr txBox="1"/>
          <p:nvPr/>
        </p:nvSpPr>
        <p:spPr>
          <a:xfrm>
            <a:off x="5131443" y="3282169"/>
            <a:ext cx="1929114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الشجرة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4F615778-5D9D-E9C5-7E0E-386614B9B64B}"/>
              </a:ext>
            </a:extLst>
          </p:cNvPr>
          <p:cNvSpPr txBox="1"/>
          <p:nvPr/>
        </p:nvSpPr>
        <p:spPr>
          <a:xfrm>
            <a:off x="2641041" y="3282169"/>
            <a:ext cx="1517302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التربة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517A0BF4-B29F-EFD3-00D5-FC1D8C08A7A0}"/>
              </a:ext>
            </a:extLst>
          </p:cNvPr>
          <p:cNvSpPr/>
          <p:nvPr/>
        </p:nvSpPr>
        <p:spPr>
          <a:xfrm>
            <a:off x="8268330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9045CE58-515F-7931-0BD6-0D8ADA6FAE00}"/>
              </a:ext>
            </a:extLst>
          </p:cNvPr>
          <p:cNvSpPr/>
          <p:nvPr/>
        </p:nvSpPr>
        <p:spPr>
          <a:xfrm>
            <a:off x="5742330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3EDD6594-BA25-E925-FC75-12299C043981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CCE335-D72D-5AE1-B58C-B4FE35A1C005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6315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-0.0194 -0.21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CCA9A-DCE6-C4A8-530C-09DDE9454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C1D7D921-D091-D121-6BF5-A0CB8D0968FF}"/>
              </a:ext>
            </a:extLst>
          </p:cNvPr>
          <p:cNvSpPr txBox="1"/>
          <p:nvPr/>
        </p:nvSpPr>
        <p:spPr>
          <a:xfrm>
            <a:off x="2366378" y="1764020"/>
            <a:ext cx="7459244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نلعب بـ _____ في الساحة.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5F99999C-13CF-13A0-7418-3D18998E8C88}"/>
              </a:ext>
            </a:extLst>
          </p:cNvPr>
          <p:cNvSpPr txBox="1"/>
          <p:nvPr/>
        </p:nvSpPr>
        <p:spPr>
          <a:xfrm>
            <a:off x="3314081" y="3282169"/>
            <a:ext cx="135589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الكرة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C118F38C-431D-068A-FA8B-8CCEA2857814}"/>
              </a:ext>
            </a:extLst>
          </p:cNvPr>
          <p:cNvSpPr txBox="1"/>
          <p:nvPr/>
        </p:nvSpPr>
        <p:spPr>
          <a:xfrm>
            <a:off x="7892143" y="3269235"/>
            <a:ext cx="1796374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البيض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761FAD53-AB61-8BC5-1714-3DA9438BB45C}"/>
              </a:ext>
            </a:extLst>
          </p:cNvPr>
          <p:cNvSpPr txBox="1"/>
          <p:nvPr/>
        </p:nvSpPr>
        <p:spPr>
          <a:xfrm>
            <a:off x="5542339" y="3282169"/>
            <a:ext cx="166543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الكتاب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2AE6B36A-CF44-02F7-52D9-B84D24898F30}"/>
              </a:ext>
            </a:extLst>
          </p:cNvPr>
          <p:cNvSpPr/>
          <p:nvPr/>
        </p:nvSpPr>
        <p:spPr>
          <a:xfrm>
            <a:off x="6301918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D000F749-916B-3FC2-49F9-4D13AEC38E2A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9A72E3AA-F47F-CD96-832B-12EB56F66223}"/>
              </a:ext>
            </a:extLst>
          </p:cNvPr>
          <p:cNvSpPr/>
          <p:nvPr/>
        </p:nvSpPr>
        <p:spPr>
          <a:xfrm>
            <a:off x="6021387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EEF1AF-6804-E9CF-5E69-0B42ECD14C84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680055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-1.48148E-6 L 0.21823 -0.212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نص 1">
            <a:extLst>
              <a:ext uri="{FF2B5EF4-FFF2-40B4-BE49-F238E27FC236}">
                <a16:creationId xmlns:a16="http://schemas.microsoft.com/office/drawing/2014/main" id="{0E7F785D-AFF1-29B8-408B-C708E09E4751}"/>
              </a:ext>
            </a:extLst>
          </p:cNvPr>
          <p:cNvSpPr txBox="1"/>
          <p:nvPr/>
        </p:nvSpPr>
        <p:spPr>
          <a:xfrm>
            <a:off x="3048000" y="1683180"/>
            <a:ext cx="6096000" cy="12618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44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لعبة الكلمة الناقصة</a:t>
            </a:r>
          </a:p>
          <a:p>
            <a:pPr algn="ctr"/>
            <a:r>
              <a:rPr lang="ar-JO" sz="32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(أكمل الجملة)</a:t>
            </a:r>
          </a:p>
        </p:txBody>
      </p:sp>
      <p:sp>
        <p:nvSpPr>
          <p:cNvPr id="8" name="نص 2">
            <a:hlinkClick r:id="rId2" tooltip="تسرنا زيارتكم للقناة"/>
            <a:extLst>
              <a:ext uri="{FF2B5EF4-FFF2-40B4-BE49-F238E27FC236}">
                <a16:creationId xmlns:a16="http://schemas.microsoft.com/office/drawing/2014/main" id="{03F18112-659F-85AC-29EF-E6FADB7E4887}"/>
              </a:ext>
            </a:extLst>
          </p:cNvPr>
          <p:cNvSpPr txBox="1"/>
          <p:nvPr/>
        </p:nvSpPr>
        <p:spPr>
          <a:xfrm>
            <a:off x="3048000" y="3081940"/>
            <a:ext cx="609600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youtube.com/@IslamicPowerPoint</a:t>
            </a:r>
            <a:endParaRPr lang="ar-JO" sz="2400" dirty="0">
              <a:solidFill>
                <a:schemeClr val="bg1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زر ابدأ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7DD2AB-8ECC-63E4-16C1-08B8F96FA6C8}"/>
              </a:ext>
            </a:extLst>
          </p:cNvPr>
          <p:cNvSpPr/>
          <p:nvPr/>
        </p:nvSpPr>
        <p:spPr>
          <a:xfrm>
            <a:off x="5645100" y="5521569"/>
            <a:ext cx="1609140" cy="707340"/>
          </a:xfrm>
          <a:prstGeom prst="roundRect">
            <a:avLst>
              <a:gd name="adj" fmla="val 23212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ابدأ اللعب</a:t>
            </a:r>
          </a:p>
        </p:txBody>
      </p:sp>
    </p:spTree>
    <p:extLst>
      <p:ext uri="{BB962C8B-B14F-4D97-AF65-F5344CB8AC3E}">
        <p14:creationId xmlns:p14="http://schemas.microsoft.com/office/powerpoint/2010/main" val="6534590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32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42C2B-8E79-CB69-1DD0-FD12041F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EAE5BC3C-E74F-E04F-E675-CEF1A2B20421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أستحم في ______.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F04AAD78-F3FB-B2A2-67A4-78F7AA218A34}"/>
              </a:ext>
            </a:extLst>
          </p:cNvPr>
          <p:cNvSpPr txBox="1"/>
          <p:nvPr/>
        </p:nvSpPr>
        <p:spPr>
          <a:xfrm>
            <a:off x="5515293" y="3282169"/>
            <a:ext cx="175533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الحمَّام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1B99B80C-0091-BC62-E6D5-F377353BF545}"/>
              </a:ext>
            </a:extLst>
          </p:cNvPr>
          <p:cNvSpPr txBox="1"/>
          <p:nvPr/>
        </p:nvSpPr>
        <p:spPr>
          <a:xfrm>
            <a:off x="8131629" y="3269235"/>
            <a:ext cx="1317402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الثلج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69D48B22-E793-28FA-ED12-BA4F4CC87F20}"/>
              </a:ext>
            </a:extLst>
          </p:cNvPr>
          <p:cNvSpPr txBox="1"/>
          <p:nvPr/>
        </p:nvSpPr>
        <p:spPr>
          <a:xfrm>
            <a:off x="2450122" y="3282169"/>
            <a:ext cx="189914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السيارة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20130983-F4E0-55BA-BA65-D2AB4AE361AE}"/>
              </a:ext>
            </a:extLst>
          </p:cNvPr>
          <p:cNvSpPr/>
          <p:nvPr/>
        </p:nvSpPr>
        <p:spPr>
          <a:xfrm>
            <a:off x="4570630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5FDE59C8-411C-FABB-3347-EB05602FE5F8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86E8D074-E509-7DAB-8CEA-8B1B90B8EFAB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D2865F-F805-C524-8C9D-0634ACC3269C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52629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167E-6 -1.48148E-6 L -0.12682 -0.210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EC259-825F-52F7-E616-E4861DD68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1C6CD995-6CC5-CF77-8977-EDF9280BB7EE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_______ يقود السيارة.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E3902A5E-B834-5285-8346-EA53C4C1FB73}"/>
              </a:ext>
            </a:extLst>
          </p:cNvPr>
          <p:cNvSpPr txBox="1"/>
          <p:nvPr/>
        </p:nvSpPr>
        <p:spPr>
          <a:xfrm>
            <a:off x="3076537" y="3282169"/>
            <a:ext cx="1830978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السائق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3DCAB8CB-E959-AF29-A0B5-3FFB581E55B8}"/>
              </a:ext>
            </a:extLst>
          </p:cNvPr>
          <p:cNvSpPr txBox="1"/>
          <p:nvPr/>
        </p:nvSpPr>
        <p:spPr>
          <a:xfrm>
            <a:off x="7991825" y="3269235"/>
            <a:ext cx="159701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القطة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9120D44F-E73B-0006-BA70-BAFF8B92F3DF}"/>
              </a:ext>
            </a:extLst>
          </p:cNvPr>
          <p:cNvSpPr txBox="1"/>
          <p:nvPr/>
        </p:nvSpPr>
        <p:spPr>
          <a:xfrm>
            <a:off x="5563447" y="3282169"/>
            <a:ext cx="177244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الطفل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0FE50C97-2D17-7525-55C4-9DB9AA44AFC3}"/>
              </a:ext>
            </a:extLst>
          </p:cNvPr>
          <p:cNvSpPr/>
          <p:nvPr/>
        </p:nvSpPr>
        <p:spPr>
          <a:xfrm>
            <a:off x="7335893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5BB30D62-981C-175B-4305-AE9FBB7C9AF1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14C05BC0-E18E-DCAA-6F7A-588B4B8992C3}"/>
              </a:ext>
            </a:extLst>
          </p:cNvPr>
          <p:cNvSpPr/>
          <p:nvPr/>
        </p:nvSpPr>
        <p:spPr>
          <a:xfrm>
            <a:off x="6096000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F532B8-6461-72A8-E79B-CE48228575B2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57590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0.30873 -0.208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3BD1-8F2B-7E68-E5CB-11C9DB655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0497E511-1433-1699-8D99-C462DEF53EFA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أشرب العصير بـ ______.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A819E677-205F-B2B8-3D83-9DD2ECD799DD}"/>
              </a:ext>
            </a:extLst>
          </p:cNvPr>
          <p:cNvSpPr txBox="1"/>
          <p:nvPr/>
        </p:nvSpPr>
        <p:spPr>
          <a:xfrm>
            <a:off x="7946215" y="3282169"/>
            <a:ext cx="169218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الكوب 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B8E5F728-2228-C599-7FF6-3F9A4E74AC6A}"/>
              </a:ext>
            </a:extLst>
          </p:cNvPr>
          <p:cNvSpPr txBox="1"/>
          <p:nvPr/>
        </p:nvSpPr>
        <p:spPr>
          <a:xfrm>
            <a:off x="5323114" y="3282169"/>
            <a:ext cx="1676404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القبعة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C6F7E5CC-35A4-FE5C-8752-588E33D80B26}"/>
              </a:ext>
            </a:extLst>
          </p:cNvPr>
          <p:cNvSpPr txBox="1"/>
          <p:nvPr/>
        </p:nvSpPr>
        <p:spPr>
          <a:xfrm>
            <a:off x="2575727" y="3282169"/>
            <a:ext cx="164793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التلفاز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2917451D-618D-BD0C-2580-0DC23EFA05DA}"/>
              </a:ext>
            </a:extLst>
          </p:cNvPr>
          <p:cNvSpPr/>
          <p:nvPr/>
        </p:nvSpPr>
        <p:spPr>
          <a:xfrm>
            <a:off x="4101278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00D2D8A1-A454-D558-6AB0-7B59831DD618}"/>
              </a:ext>
            </a:extLst>
          </p:cNvPr>
          <p:cNvSpPr/>
          <p:nvPr/>
        </p:nvSpPr>
        <p:spPr>
          <a:xfrm>
            <a:off x="5807646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6F0BED76-3361-D621-707C-3B861C0DD771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094F3D-E332-BB96-EF6B-E516602B0E56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993665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-0.35481 -0.215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40A9-9D32-7C41-D615-CADDCE9D8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يالونات">
            <a:extLst>
              <a:ext uri="{FF2B5EF4-FFF2-40B4-BE49-F238E27FC236}">
                <a16:creationId xmlns:a16="http://schemas.microsoft.com/office/drawing/2014/main" id="{E1A91560-0BC8-CBAA-3D1C-25962E397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14" y="0"/>
            <a:ext cx="9660572" cy="6858000"/>
          </a:xfrm>
          <a:prstGeom prst="rect">
            <a:avLst/>
          </a:prstGeom>
        </p:spPr>
      </p:pic>
      <p:sp>
        <p:nvSpPr>
          <p:cNvPr id="7" name="تهنئة">
            <a:extLst>
              <a:ext uri="{FF2B5EF4-FFF2-40B4-BE49-F238E27FC236}">
                <a16:creationId xmlns:a16="http://schemas.microsoft.com/office/drawing/2014/main" id="{D3607149-8D7A-B812-BC47-8A7327553D8A}"/>
              </a:ext>
            </a:extLst>
          </p:cNvPr>
          <p:cNvSpPr txBox="1"/>
          <p:nvPr/>
        </p:nvSpPr>
        <p:spPr>
          <a:xfrm>
            <a:off x="3799114" y="2090559"/>
            <a:ext cx="4593772" cy="16758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أحسنت..</a:t>
            </a:r>
          </a:p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لقد أنهيت اللعبة!</a:t>
            </a:r>
          </a:p>
        </p:txBody>
      </p:sp>
      <p:sp>
        <p:nvSpPr>
          <p:cNvPr id="5" name="زر خروج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10DC007-431A-61EE-B152-8100BA769777}"/>
              </a:ext>
            </a:extLst>
          </p:cNvPr>
          <p:cNvSpPr/>
          <p:nvPr/>
        </p:nvSpPr>
        <p:spPr>
          <a:xfrm>
            <a:off x="5645100" y="5521569"/>
            <a:ext cx="1609140" cy="707340"/>
          </a:xfrm>
          <a:prstGeom prst="roundRect">
            <a:avLst>
              <a:gd name="adj" fmla="val 23212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خروج</a:t>
            </a:r>
          </a:p>
        </p:txBody>
      </p:sp>
    </p:spTree>
    <p:extLst>
      <p:ext uri="{BB962C8B-B14F-4D97-AF65-F5344CB8AC3E}">
        <p14:creationId xmlns:p14="http://schemas.microsoft.com/office/powerpoint/2010/main" val="25436609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6E56D-CA37-2A44-8F7B-D720976AA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1D95F86D-1AE2-A008-3116-AD5256DAF328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أكتب بـ ____.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2DABB7FC-B984-883F-62E2-C1B748F7AD0C}"/>
              </a:ext>
            </a:extLst>
          </p:cNvPr>
          <p:cNvSpPr txBox="1"/>
          <p:nvPr/>
        </p:nvSpPr>
        <p:spPr>
          <a:xfrm>
            <a:off x="3114358" y="3282169"/>
            <a:ext cx="175533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قلم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A79CAE62-1AF1-9AE7-1FA5-7562DCF3ACD5}"/>
              </a:ext>
            </a:extLst>
          </p:cNvPr>
          <p:cNvSpPr txBox="1"/>
          <p:nvPr/>
        </p:nvSpPr>
        <p:spPr>
          <a:xfrm>
            <a:off x="7921099" y="3269235"/>
            <a:ext cx="1738462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ملعقة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2E884171-4611-062A-C411-5AFABC8AEF4C}"/>
              </a:ext>
            </a:extLst>
          </p:cNvPr>
          <p:cNvSpPr txBox="1"/>
          <p:nvPr/>
        </p:nvSpPr>
        <p:spPr>
          <a:xfrm>
            <a:off x="5605408" y="3282169"/>
            <a:ext cx="157997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قبعة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33A314CD-F750-CD9D-D34E-A7A5360817E4}"/>
              </a:ext>
            </a:extLst>
          </p:cNvPr>
          <p:cNvSpPr/>
          <p:nvPr/>
        </p:nvSpPr>
        <p:spPr>
          <a:xfrm>
            <a:off x="5039506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781410A6-9B91-6C22-F70A-5FE92FAA86FF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13B69403-DBBE-BDFF-E8B2-5F73DAC3AEA5}"/>
              </a:ext>
            </a:extLst>
          </p:cNvPr>
          <p:cNvSpPr/>
          <p:nvPr/>
        </p:nvSpPr>
        <p:spPr>
          <a:xfrm>
            <a:off x="6041726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A9F4DF-AE65-7F50-1496-410CB8E69F15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957484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-1.48148E-6 L 0.11485 -0.2134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784A5-68E5-80AD-F5C4-421A4739B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7BDB9E3A-ADAC-3C19-C34F-4EDCE3729DD3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ألبس ______ في قدمي.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BD9F6AEA-A061-A9EB-2766-01536010DEF7}"/>
              </a:ext>
            </a:extLst>
          </p:cNvPr>
          <p:cNvSpPr txBox="1"/>
          <p:nvPr/>
        </p:nvSpPr>
        <p:spPr>
          <a:xfrm>
            <a:off x="7914640" y="3282169"/>
            <a:ext cx="175533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جوارب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AE9CD124-D108-B8F5-828D-21F6F144BE60}"/>
              </a:ext>
            </a:extLst>
          </p:cNvPr>
          <p:cNvSpPr txBox="1"/>
          <p:nvPr/>
        </p:nvSpPr>
        <p:spPr>
          <a:xfrm>
            <a:off x="5516513" y="3282169"/>
            <a:ext cx="136144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صحن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C416AAAA-7C7B-C20A-C57B-82F02E7240F7}"/>
              </a:ext>
            </a:extLst>
          </p:cNvPr>
          <p:cNvSpPr txBox="1"/>
          <p:nvPr/>
        </p:nvSpPr>
        <p:spPr>
          <a:xfrm>
            <a:off x="2725224" y="3282169"/>
            <a:ext cx="134893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كتاب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17915904-E698-574A-B464-AA44B7CE83AA}"/>
              </a:ext>
            </a:extLst>
          </p:cNvPr>
          <p:cNvSpPr/>
          <p:nvPr/>
        </p:nvSpPr>
        <p:spPr>
          <a:xfrm>
            <a:off x="6489394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8348CF22-9740-7C6B-BACE-348C56B3B254}"/>
              </a:ext>
            </a:extLst>
          </p:cNvPr>
          <p:cNvSpPr/>
          <p:nvPr/>
        </p:nvSpPr>
        <p:spPr>
          <a:xfrm>
            <a:off x="5843563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36A334BA-3DB8-4E59-ADB9-0A02FF880818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5D5A84-FC47-59CA-01D5-AFE804F3E9EF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738845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-0.16523 -0.2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EC99B-843E-B61C-04DD-72C728B95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6E0F204D-D8B8-9E1A-07DE-592BD4E61BED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أشرب ___ عندما أعطش.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5CCC3246-0E5C-DDD1-C1B1-CC617FAF6B3B}"/>
              </a:ext>
            </a:extLst>
          </p:cNvPr>
          <p:cNvSpPr txBox="1"/>
          <p:nvPr/>
        </p:nvSpPr>
        <p:spPr>
          <a:xfrm>
            <a:off x="5519057" y="3282169"/>
            <a:ext cx="115388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ماء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BC38968D-6848-2B20-5F47-0189BCA2AA2D}"/>
              </a:ext>
            </a:extLst>
          </p:cNvPr>
          <p:cNvSpPr txBox="1"/>
          <p:nvPr/>
        </p:nvSpPr>
        <p:spPr>
          <a:xfrm>
            <a:off x="8002320" y="3269235"/>
            <a:ext cx="157602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ممحاة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6CBC47E0-2455-BF93-821F-397A84430011}"/>
              </a:ext>
            </a:extLst>
          </p:cNvPr>
          <p:cNvSpPr txBox="1"/>
          <p:nvPr/>
        </p:nvSpPr>
        <p:spPr>
          <a:xfrm>
            <a:off x="2609704" y="3282169"/>
            <a:ext cx="157997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طائرة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F0A6E3B3-47FA-2832-8B14-16D6A6FAF05E}"/>
              </a:ext>
            </a:extLst>
          </p:cNvPr>
          <p:cNvSpPr/>
          <p:nvPr/>
        </p:nvSpPr>
        <p:spPr>
          <a:xfrm>
            <a:off x="6609140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B1F75605-50D3-B819-6F95-F3464958C51F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4ED7ECE5-D644-DEB0-2EED-217F8513AAE0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131DE3-7E37-B5FC-5F79-D2CA71076C62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88734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48148E-6 L 0.07201 -0.2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E949F-41EE-EBF2-8C0D-CCF1EBC0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14E00C3E-6DC8-DDE2-2056-17B66BEB22BE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أمي تطبخ في ______.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01710A78-8F51-D501-0695-A8D6DCF60585}"/>
              </a:ext>
            </a:extLst>
          </p:cNvPr>
          <p:cNvSpPr txBox="1"/>
          <p:nvPr/>
        </p:nvSpPr>
        <p:spPr>
          <a:xfrm>
            <a:off x="7815583" y="3282169"/>
            <a:ext cx="195345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المطبخ 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484D28AE-D914-53AF-4F0A-C8DCBC2728FE}"/>
              </a:ext>
            </a:extLst>
          </p:cNvPr>
          <p:cNvSpPr txBox="1"/>
          <p:nvPr/>
        </p:nvSpPr>
        <p:spPr>
          <a:xfrm>
            <a:off x="5131443" y="3282169"/>
            <a:ext cx="1929114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السيارة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7D25308B-3F22-A8BC-A758-5B64B21FE293}"/>
              </a:ext>
            </a:extLst>
          </p:cNvPr>
          <p:cNvSpPr txBox="1"/>
          <p:nvPr/>
        </p:nvSpPr>
        <p:spPr>
          <a:xfrm>
            <a:off x="2505176" y="3282169"/>
            <a:ext cx="1789032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السرير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F8847931-1D20-6D30-DAFA-9CE09C751A16}"/>
              </a:ext>
            </a:extLst>
          </p:cNvPr>
          <p:cNvSpPr/>
          <p:nvPr/>
        </p:nvSpPr>
        <p:spPr>
          <a:xfrm>
            <a:off x="4123050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60C78BD9-26C7-3E16-49AF-7F9D20A983DB}"/>
              </a:ext>
            </a:extLst>
          </p:cNvPr>
          <p:cNvSpPr/>
          <p:nvPr/>
        </p:nvSpPr>
        <p:spPr>
          <a:xfrm>
            <a:off x="5742330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BBA7CC1A-9119-FB0B-5899-27C0CA2363DF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4A0A10-601F-421C-57FA-A62BF0EBE972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022584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-0.35078 -0.21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9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225D6-E75F-9E25-E69B-DFD87ACDB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2E64D566-3CEA-337C-BCDE-8D1088EA4101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______ يأكل الجزر.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2F1A4FCB-A2F0-FBD2-B5D4-9D3DB880CF46}"/>
              </a:ext>
            </a:extLst>
          </p:cNvPr>
          <p:cNvSpPr txBox="1"/>
          <p:nvPr/>
        </p:nvSpPr>
        <p:spPr>
          <a:xfrm>
            <a:off x="3114358" y="3282169"/>
            <a:ext cx="175533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الأرنب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FBC28956-5423-8D05-AA92-9D50F4CB2F80}"/>
              </a:ext>
            </a:extLst>
          </p:cNvPr>
          <p:cNvSpPr txBox="1"/>
          <p:nvPr/>
        </p:nvSpPr>
        <p:spPr>
          <a:xfrm>
            <a:off x="8040288" y="3269235"/>
            <a:ext cx="1500084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النمر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FBDB80A7-953C-200E-3F3A-353E2B3DDCA8}"/>
              </a:ext>
            </a:extLst>
          </p:cNvPr>
          <p:cNvSpPr txBox="1"/>
          <p:nvPr/>
        </p:nvSpPr>
        <p:spPr>
          <a:xfrm>
            <a:off x="5396115" y="3282169"/>
            <a:ext cx="1998562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السمك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FC4282D7-6EF0-CAB5-E185-F4B400FF9A83}"/>
              </a:ext>
            </a:extLst>
          </p:cNvPr>
          <p:cNvSpPr/>
          <p:nvPr/>
        </p:nvSpPr>
        <p:spPr>
          <a:xfrm>
            <a:off x="6972478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EB38E6CD-19F0-E72E-4B06-98B607E6A3AF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48802A37-C8B3-1995-BC8F-6DD11D0387F8}"/>
              </a:ext>
            </a:extLst>
          </p:cNvPr>
          <p:cNvSpPr/>
          <p:nvPr/>
        </p:nvSpPr>
        <p:spPr>
          <a:xfrm>
            <a:off x="6041726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E61222-6FEA-0DD2-EBAF-28A7FDBAD24F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48985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-1.48148E-6 L 0.27305 -0.210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6D9DA-FEC2-E3B6-7470-E2AA8EF41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34EAD039-D011-AD1D-193C-868F28A80D6B}"/>
              </a:ext>
            </a:extLst>
          </p:cNvPr>
          <p:cNvSpPr txBox="1"/>
          <p:nvPr/>
        </p:nvSpPr>
        <p:spPr>
          <a:xfrm>
            <a:off x="3048000" y="1764020"/>
            <a:ext cx="609600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نقرأ القصة من _____.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329FE4A9-FB2A-05B8-A501-2EF2364A50A6}"/>
              </a:ext>
            </a:extLst>
          </p:cNvPr>
          <p:cNvSpPr txBox="1"/>
          <p:nvPr/>
        </p:nvSpPr>
        <p:spPr>
          <a:xfrm>
            <a:off x="5366657" y="3282169"/>
            <a:ext cx="145868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كتاب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9E77D150-2CF0-0D96-80D2-0E3D1225BA50}"/>
              </a:ext>
            </a:extLst>
          </p:cNvPr>
          <p:cNvSpPr txBox="1"/>
          <p:nvPr/>
        </p:nvSpPr>
        <p:spPr>
          <a:xfrm>
            <a:off x="8002320" y="3269235"/>
            <a:ext cx="157602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ممحاة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1246442F-C658-85F9-0450-620397416053}"/>
              </a:ext>
            </a:extLst>
          </p:cNvPr>
          <p:cNvSpPr txBox="1"/>
          <p:nvPr/>
        </p:nvSpPr>
        <p:spPr>
          <a:xfrm>
            <a:off x="2609704" y="3282169"/>
            <a:ext cx="157997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طائرة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E5E52767-2048-5C00-2FBC-4DDD32476E76}"/>
              </a:ext>
            </a:extLst>
          </p:cNvPr>
          <p:cNvSpPr/>
          <p:nvPr/>
        </p:nvSpPr>
        <p:spPr>
          <a:xfrm>
            <a:off x="4189680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0E1F175D-1F85-EE3C-23E1-D5A98BDCF79C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AAF132B7-2DAC-B3A4-9E73-13DE6C9A3B58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8E1DB2-9224-C1FC-60CF-3AF93459486C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447258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48148E-6 L -0.13294 -0.210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0679E-26DA-FA18-FC4F-57B898B2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سؤال">
            <a:extLst>
              <a:ext uri="{FF2B5EF4-FFF2-40B4-BE49-F238E27FC236}">
                <a16:creationId xmlns:a16="http://schemas.microsoft.com/office/drawing/2014/main" id="{E3A3C984-3E5F-DE5D-09E0-152DB027B72F}"/>
              </a:ext>
            </a:extLst>
          </p:cNvPr>
          <p:cNvSpPr txBox="1"/>
          <p:nvPr/>
        </p:nvSpPr>
        <p:spPr>
          <a:xfrm>
            <a:off x="2346960" y="1764020"/>
            <a:ext cx="7498080" cy="10880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ar-JO" sz="4400" b="1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أذهب إلى ________ كل صباح.</a:t>
            </a:r>
          </a:p>
        </p:txBody>
      </p:sp>
      <p:sp>
        <p:nvSpPr>
          <p:cNvPr id="2" name="صحيح">
            <a:extLst>
              <a:ext uri="{FF2B5EF4-FFF2-40B4-BE49-F238E27FC236}">
                <a16:creationId xmlns:a16="http://schemas.microsoft.com/office/drawing/2014/main" id="{4C77F4E4-70B7-FED9-3753-9D6324F75B92}"/>
              </a:ext>
            </a:extLst>
          </p:cNvPr>
          <p:cNvSpPr txBox="1"/>
          <p:nvPr/>
        </p:nvSpPr>
        <p:spPr>
          <a:xfrm>
            <a:off x="4937760" y="3282169"/>
            <a:ext cx="231648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المدرسة</a:t>
            </a:r>
          </a:p>
        </p:txBody>
      </p:sp>
      <p:sp>
        <p:nvSpPr>
          <p:cNvPr id="3" name="خطأ 1">
            <a:extLst>
              <a:ext uri="{FF2B5EF4-FFF2-40B4-BE49-F238E27FC236}">
                <a16:creationId xmlns:a16="http://schemas.microsoft.com/office/drawing/2014/main" id="{33DE7374-1A48-42F3-EA1F-E808D74DE8F2}"/>
              </a:ext>
            </a:extLst>
          </p:cNvPr>
          <p:cNvSpPr txBox="1"/>
          <p:nvPr/>
        </p:nvSpPr>
        <p:spPr>
          <a:xfrm>
            <a:off x="7898180" y="3269235"/>
            <a:ext cx="1784300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الحلوى</a:t>
            </a:r>
          </a:p>
        </p:txBody>
      </p:sp>
      <p:sp>
        <p:nvSpPr>
          <p:cNvPr id="4" name="خطأ 2">
            <a:extLst>
              <a:ext uri="{FF2B5EF4-FFF2-40B4-BE49-F238E27FC236}">
                <a16:creationId xmlns:a16="http://schemas.microsoft.com/office/drawing/2014/main" id="{8119E209-EFEB-0292-A6C2-C185B599198D}"/>
              </a:ext>
            </a:extLst>
          </p:cNvPr>
          <p:cNvSpPr txBox="1"/>
          <p:nvPr/>
        </p:nvSpPr>
        <p:spPr>
          <a:xfrm>
            <a:off x="2505564" y="3282169"/>
            <a:ext cx="1788256" cy="983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ar-JO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JO" dirty="0">
                <a:effectLst/>
              </a:rPr>
              <a:t>السوق</a:t>
            </a:r>
          </a:p>
        </p:txBody>
      </p:sp>
      <p:sp>
        <p:nvSpPr>
          <p:cNvPr id="20" name="علامة صحيح" descr="علامة تحديد مع تعبئة خالصة">
            <a:extLst>
              <a:ext uri="{FF2B5EF4-FFF2-40B4-BE49-F238E27FC236}">
                <a16:creationId xmlns:a16="http://schemas.microsoft.com/office/drawing/2014/main" id="{1845AEE7-9E88-EAA5-615C-779A68BBFB58}"/>
              </a:ext>
            </a:extLst>
          </p:cNvPr>
          <p:cNvSpPr/>
          <p:nvPr/>
        </p:nvSpPr>
        <p:spPr>
          <a:xfrm>
            <a:off x="5693421" y="2691167"/>
            <a:ext cx="655932" cy="460714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txBody>
          <a:bodyPr rtlCol="1" anchor="ctr"/>
          <a:lstStyle/>
          <a:p>
            <a:endParaRPr lang="ar-JO"/>
          </a:p>
        </p:txBody>
      </p:sp>
      <p:sp>
        <p:nvSpPr>
          <p:cNvPr id="16" name="علامة خطأ 1">
            <a:extLst>
              <a:ext uri="{FF2B5EF4-FFF2-40B4-BE49-F238E27FC236}">
                <a16:creationId xmlns:a16="http://schemas.microsoft.com/office/drawing/2014/main" id="{6A1873EA-4C89-46E0-7B10-03801F4F2110}"/>
              </a:ext>
            </a:extLst>
          </p:cNvPr>
          <p:cNvSpPr/>
          <p:nvPr/>
        </p:nvSpPr>
        <p:spPr>
          <a:xfrm>
            <a:off x="8436660" y="4027768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علامة خطأ 2">
            <a:extLst>
              <a:ext uri="{FF2B5EF4-FFF2-40B4-BE49-F238E27FC236}">
                <a16:creationId xmlns:a16="http://schemas.microsoft.com/office/drawing/2014/main" id="{BE0B0A18-18B6-16C7-7868-BFDB5F4C5ECC}"/>
              </a:ext>
            </a:extLst>
          </p:cNvPr>
          <p:cNvSpPr/>
          <p:nvPr/>
        </p:nvSpPr>
        <p:spPr>
          <a:xfrm>
            <a:off x="3046022" y="4040702"/>
            <a:ext cx="707340" cy="707340"/>
          </a:xfrm>
          <a:prstGeom prst="mathMultiply">
            <a:avLst>
              <a:gd name="adj1" fmla="val 1281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1" name="سهم: لليسار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33F477-B9AE-BA45-E1D3-E23551E80F83}"/>
              </a:ext>
            </a:extLst>
          </p:cNvPr>
          <p:cNvSpPr/>
          <p:nvPr/>
        </p:nvSpPr>
        <p:spPr>
          <a:xfrm>
            <a:off x="6021387" y="5521569"/>
            <a:ext cx="856566" cy="707340"/>
          </a:xfrm>
          <a:prstGeom prst="leftArrow">
            <a:avLst>
              <a:gd name="adj1" fmla="val 50000"/>
              <a:gd name="adj2" fmla="val 64916"/>
            </a:avLst>
          </a:prstGeom>
          <a:solidFill>
            <a:srgbClr val="F7931E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5715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724874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48148E-6 L -0.00612 -0.213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and Applaus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6" grpId="0" animBg="1"/>
      <p:bldP spid="16" grpId="1" animBg="1"/>
      <p:bldP spid="17" grpId="0" animBg="1"/>
      <p:bldP spid="17" grpId="1" animBg="1"/>
      <p:bldP spid="2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221</Words>
  <Application>Microsoft Office PowerPoint</Application>
  <PresentationFormat>شاشة عريضة</PresentationFormat>
  <Paragraphs>92</Paragraphs>
  <Slides>23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 Jannat LT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لعبة الكلمة الناقصة</dc:title>
  <dc:creator>قناة البوربوينت الإسلامي</dc:creator>
  <cp:lastModifiedBy>قناة البوربوينت الإسلامي</cp:lastModifiedBy>
  <cp:revision>18</cp:revision>
  <dcterms:created xsi:type="dcterms:W3CDTF">2025-07-14T02:22:02Z</dcterms:created>
  <dcterms:modified xsi:type="dcterms:W3CDTF">2025-07-14T17:27:18Z</dcterms:modified>
</cp:coreProperties>
</file>