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48" r:id="rId1"/>
    <p:sldMasterId id="2147483660" r:id="rId2"/>
  </p:sldMasterIdLst>
  <p:sldIdLst>
    <p:sldId id="278" r:id="rId3"/>
    <p:sldId id="276" r:id="rId4"/>
    <p:sldId id="257" r:id="rId5"/>
    <p:sldId id="259" r:id="rId6"/>
    <p:sldId id="265" r:id="rId7"/>
    <p:sldId id="272" r:id="rId8"/>
    <p:sldId id="266" r:id="rId9"/>
    <p:sldId id="261" r:id="rId10"/>
    <p:sldId id="264" r:id="rId11"/>
    <p:sldId id="258" r:id="rId12"/>
    <p:sldId id="267" r:id="rId13"/>
    <p:sldId id="271" r:id="rId14"/>
    <p:sldId id="256" r:id="rId15"/>
    <p:sldId id="269" r:id="rId16"/>
    <p:sldId id="274" r:id="rId17"/>
    <p:sldId id="262" r:id="rId18"/>
    <p:sldId id="270" r:id="rId19"/>
    <p:sldId id="273" r:id="rId20"/>
    <p:sldId id="260" r:id="rId21"/>
    <p:sldId id="263" r:id="rId22"/>
    <p:sldId id="268" r:id="rId23"/>
    <p:sldId id="275" r:id="rId24"/>
    <p:sldId id="277" r:id="rId25"/>
  </p:sldIdLst>
  <p:sldSz cx="12192000" cy="6858000"/>
  <p:notesSz cx="6858000" cy="9144000"/>
  <p:embeddedFontLst>
    <p:embeddedFont>
      <p:font typeface="A Jannat LT" panose="01000000000000000000" pitchFamily="2" charset="-78"/>
      <p:regular r:id="rId26"/>
      <p:bold r:id="rId27"/>
    </p:embeddedFont>
    <p:embeddedFont>
      <p:font typeface="ADLaM Display" panose="02010000000000000000" pitchFamily="2" charset="0"/>
      <p:regular r:id="rId28"/>
    </p:embeddedFont>
    <p:embeddedFont>
      <p:font typeface="AF_Aseer" pitchFamily="2" charset="-78"/>
      <p:regular r:id="rId29"/>
    </p:embeddedFont>
    <p:embeddedFont>
      <p:font typeface="Congenial Black" panose="02000503040000020004" pitchFamily="2" charset="0"/>
      <p:bold r:id="rId30"/>
      <p:boldItalic r:id="rId31"/>
    </p:embeddedFont>
  </p:embeddedFontLst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دمة" id="{7AC6A96E-B074-4112-8C93-1EF8E6F303BF}">
          <p14:sldIdLst>
            <p14:sldId id="278"/>
            <p14:sldId id="276"/>
          </p14:sldIdLst>
        </p14:section>
        <p14:section name="المعادلات" id="{48FB46CE-DFB9-4D60-8FFA-833643EF8B86}">
          <p14:sldIdLst>
            <p14:sldId id="257"/>
            <p14:sldId id="259"/>
            <p14:sldId id="265"/>
            <p14:sldId id="272"/>
            <p14:sldId id="266"/>
            <p14:sldId id="261"/>
            <p14:sldId id="264"/>
            <p14:sldId id="258"/>
            <p14:sldId id="267"/>
            <p14:sldId id="271"/>
            <p14:sldId id="256"/>
            <p14:sldId id="269"/>
            <p14:sldId id="274"/>
            <p14:sldId id="262"/>
            <p14:sldId id="270"/>
            <p14:sldId id="273"/>
            <p14:sldId id="260"/>
            <p14:sldId id="263"/>
            <p14:sldId id="268"/>
            <p14:sldId id="275"/>
          </p14:sldIdLst>
        </p14:section>
        <p14:section name="النهاية" id="{F1FDF46F-4D66-4319-AEEC-79C01C783707}">
          <p14:sldIdLst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966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10" y="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81FA597-FD75-9709-D7FC-F35CD3364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F376700-5F63-7FEC-8382-29B945B60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089C757-4ACF-47D9-6D9F-DD60DF964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126F-658C-4D53-A314-06923090B829}" type="datetimeFigureOut">
              <a:rPr lang="ar-JO" smtClean="0"/>
              <a:t>23/01/1447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2D011A2-304A-3A61-5794-8CF2FBD24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D2FC165-B20E-9FCB-463E-B213853ED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A70E-A5D1-4ADA-A625-D58EC7ACC7B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74160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3632D5-2EAA-4946-C0A0-E20E972C7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7789B8C-95AA-B1E7-E574-5DDBAA83FC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2A1700E-BA5C-338B-167B-48E660575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126F-658C-4D53-A314-06923090B829}" type="datetimeFigureOut">
              <a:rPr lang="ar-JO" smtClean="0"/>
              <a:t>23/01/1447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97F8800-9EE5-0638-21AA-766CB6675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DEBC9B0-BCBE-124B-3B98-BB549BD5A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A70E-A5D1-4ADA-A625-D58EC7ACC7B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46282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E8C4750-DDCE-716D-C1E2-55F703E628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47F0F3F-2931-A281-8DCE-665F33D81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28317D8-0E0E-B8E7-B7D6-25574D5AC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126F-658C-4D53-A314-06923090B829}" type="datetimeFigureOut">
              <a:rPr lang="ar-JO" smtClean="0"/>
              <a:t>23/01/1447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607A446-5C88-ACC9-F3A6-64B2E9A39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30295F-1E95-144D-7CF1-E7AA849F1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A70E-A5D1-4ADA-A625-D58EC7ACC7B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86298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7FD8C8-1F4D-9B3A-1C92-5ABCF302A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755CAF-BDC1-0CE1-7C2F-DBC0C9B29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AB6747-B8BF-62BB-BA60-F68A12C7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488D8-EB0E-423F-81C1-0F7BC0B04D81}" type="datetimeFigureOut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23/01/1447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43EF66-7BBC-2B6B-0A55-F50D9F2F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D614FB-4F9D-1FBD-BB89-C7B264C7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1D081-0B4F-410B-BD58-E9CBF16D179D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290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11455A6-5A73-99E7-A938-F129C20D1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E07718A-82A2-0D94-6863-779D8F9CE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88B5E0E-CFAF-6819-5FF7-FAF22917C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126F-658C-4D53-A314-06923090B829}" type="datetimeFigureOut">
              <a:rPr lang="ar-JO" smtClean="0"/>
              <a:t>23/01/1447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9CFDE5B-53A3-964E-63C5-F5495F3FC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475322D-93E5-07C0-649D-DCDBD9189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A70E-A5D1-4ADA-A625-D58EC7ACC7B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20605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01A4D90-76AC-DCAE-235E-7300BC8C9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19CC8F-475D-33C0-EE25-206C5578E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0C9A1B5-2376-BBBE-0D4D-84BF17F80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126F-658C-4D53-A314-06923090B829}" type="datetimeFigureOut">
              <a:rPr lang="ar-JO" smtClean="0"/>
              <a:t>23/01/1447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59346B4-7A54-2CF3-8CFF-3FD7DBF5B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1E2A76D-7569-7DA5-24B0-93926530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A70E-A5D1-4ADA-A625-D58EC7ACC7B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35201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A58DCF-2E6E-86F0-FF2E-5483CF91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5DA24FD-9220-EA43-7810-E7F0B70816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FA70803-B349-9DB2-4E61-DBAC44611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2CC476B-8B6A-B852-9B5F-D1428DB41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126F-658C-4D53-A314-06923090B829}" type="datetimeFigureOut">
              <a:rPr lang="ar-JO" smtClean="0"/>
              <a:t>23/01/1447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49BECCC-7C60-832D-283B-5B598E34B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0966E01-079F-FB52-7C01-A2C676569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A70E-A5D1-4ADA-A625-D58EC7ACC7B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06582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5E0E6A9-CFD2-EFC6-8E10-EC0687859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6D332EE-6203-35CE-41FF-56D61E2A3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37D1488-E932-CDCD-9AE4-B0C40FA55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D22F943-CA30-E370-33AA-D5B6CE0C7A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1D2CE72-1D42-8938-7A2C-6F69F30E63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F20123A9-34DF-09C1-E184-1425DDD19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126F-658C-4D53-A314-06923090B829}" type="datetimeFigureOut">
              <a:rPr lang="ar-JO" smtClean="0"/>
              <a:t>23/01/1447</a:t>
            </a:fld>
            <a:endParaRPr lang="ar-JO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6BB63AA-AD24-871C-7CDB-8AE6D1122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E06AF99-DBE0-EDAD-B1BD-C89DA1E05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A70E-A5D1-4ADA-A625-D58EC7ACC7B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37362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A95A018-2E90-32E2-C574-E12B4AA69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8BA8608-3DD4-A94D-10D7-66182E8D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126F-658C-4D53-A314-06923090B829}" type="datetimeFigureOut">
              <a:rPr lang="ar-JO" smtClean="0"/>
              <a:t>23/01/1447</a:t>
            </a:fld>
            <a:endParaRPr lang="ar-JO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76BE466-4782-B870-5AA6-EEA38FE9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49C5C58-F5E1-75E7-BF64-E5A284B6F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A70E-A5D1-4ADA-A625-D58EC7ACC7B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40328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DEF0F25-8BF6-0A1E-D728-E43A67EDD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126F-658C-4D53-A314-06923090B829}" type="datetimeFigureOut">
              <a:rPr lang="ar-JO" smtClean="0"/>
              <a:t>23/01/1447</a:t>
            </a:fld>
            <a:endParaRPr lang="ar-JO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8EFE8FC-FE0D-2189-8692-B22419589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9655457-2F96-F396-9EA4-B723F6382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A70E-A5D1-4ADA-A625-D58EC7ACC7B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6094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02746E-50B9-8D5A-48FC-3C4F4F365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8D38DA6-979C-26B3-6C0D-D34E03A2F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5576C7F-2372-F0B7-683E-5CFAC26D1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BBAE4A4-8540-F70B-1407-1F4995F02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126F-658C-4D53-A314-06923090B829}" type="datetimeFigureOut">
              <a:rPr lang="ar-JO" smtClean="0"/>
              <a:t>23/01/1447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BCD1149-9757-21F1-4D95-E15CA2D7E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F468069-2EF1-4F4E-ED21-21B360E3C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A70E-A5D1-4ADA-A625-D58EC7ACC7B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47694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1EB682-7142-A537-A24E-8B925A5CE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10EEDCBB-7B6E-DD85-FF84-BBF19C89B3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FC4CA61-BB52-1274-DFA8-13E5FFAF4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1274901-E97B-B565-B823-75EC2F0BC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126F-658C-4D53-A314-06923090B829}" type="datetimeFigureOut">
              <a:rPr lang="ar-JO" smtClean="0"/>
              <a:t>23/01/1447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D322CC5-0D03-A6CA-045D-4633B0306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B82DF88-47E7-C4DA-B2E1-5E27F6D0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6A70E-A5D1-4ADA-A625-D58EC7ACC7B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3425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2F1B9EB-09AA-5533-0AB5-A1AA14DD4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8761DA5-2020-CBDF-B14E-7194C3F3F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6FEE302-B966-5DED-C49E-8F154F6BF9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2F126F-658C-4D53-A314-06923090B829}" type="datetimeFigureOut">
              <a:rPr lang="ar-JO" smtClean="0"/>
              <a:t>23/01/1447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052521F-58AE-0B54-BCBB-0590C254E3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C914617-9D9C-5AA4-0869-D0B5AAF9F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A6A70E-A5D1-4ADA-A625-D58EC7ACC7B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4205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EDBDDB1-16F1-3AB9-3C1F-18BCCE42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8A169A7-ACD2-DD35-AC1D-259686DB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2C904A-7D77-FD64-253F-6DA0892ED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88D8-EB0E-423F-81C1-0F7BC0B04D81}" type="datetimeFigureOut">
              <a:rPr lang="ar-JO" smtClean="0"/>
              <a:t>23/01/1447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ED0721-47E3-D00E-EA35-13F772CDB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F756B4-842E-0AE3-3F42-214812D5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D081-0B4F-410B-BD58-E9CBF16D17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2885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zone.ne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hyperlink" Target="https://www.buymeacoffee.com/islamicpowerpoint" TargetMode="External"/><Relationship Id="rId4" Type="http://schemas.openxmlformats.org/officeDocument/2006/relationships/hyperlink" Target="https://www.youtube.com/@IslamicPowerPoin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47231096-3489-F4AD-F18F-68663C9D5171}"/>
              </a:ext>
            </a:extLst>
          </p:cNvPr>
          <p:cNvSpPr txBox="1"/>
          <p:nvPr/>
        </p:nvSpPr>
        <p:spPr>
          <a:xfrm>
            <a:off x="1093076" y="2409183"/>
            <a:ext cx="10005848" cy="276998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باشتراككم في قناة البوربوينت الإسلامي، سيشجعنا هذا على تقديم المزيد من عروض البوربوينت المجانية الهادفة والعالية الجودة، شكرً لكم.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جميع الحقوق محفوظة.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https://www.slideszone.net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https://www.buymeacoffee.com/islamicpowerpoint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</p:txBody>
      </p:sp>
      <p:pic>
        <p:nvPicPr>
          <p:cNvPr id="5" name="Picture 4" descr="الصورة الرمزية">
            <a:extLst>
              <a:ext uri="{FF2B5EF4-FFF2-40B4-BE49-F238E27FC236}">
                <a16:creationId xmlns:a16="http://schemas.microsoft.com/office/drawing/2014/main" id="{56E85222-AC2F-36ED-F022-2231350A7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45400"/>
            <a:ext cx="838200" cy="838200"/>
          </a:xfrm>
          <a:prstGeom prst="flowChartConnector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35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3771C0-3BA5-61B7-640D-C7F033CF9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المسألة الحسابية">
            <a:extLst>
              <a:ext uri="{FF2B5EF4-FFF2-40B4-BE49-F238E27FC236}">
                <a16:creationId xmlns:a16="http://schemas.microsoft.com/office/drawing/2014/main" id="{AE222336-D2BA-C493-E893-F87F287DFCF1}"/>
              </a:ext>
            </a:extLst>
          </p:cNvPr>
          <p:cNvGrpSpPr/>
          <p:nvPr/>
        </p:nvGrpSpPr>
        <p:grpSpPr>
          <a:xfrm>
            <a:off x="2538625" y="1446986"/>
            <a:ext cx="7114750" cy="1568516"/>
            <a:chOff x="2211432" y="1172309"/>
            <a:chExt cx="7775338" cy="156851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" name="1">
              <a:extLst>
                <a:ext uri="{FF2B5EF4-FFF2-40B4-BE49-F238E27FC236}">
                  <a16:creationId xmlns:a16="http://schemas.microsoft.com/office/drawing/2014/main" id="{017EC75C-560A-4C3F-49B3-889874EED803}"/>
                </a:ext>
              </a:extLst>
            </p:cNvPr>
            <p:cNvSpPr/>
            <p:nvPr/>
          </p:nvSpPr>
          <p:spPr>
            <a:xfrm>
              <a:off x="2211432" y="1172309"/>
              <a:ext cx="7769136" cy="1568516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9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=3+12</a:t>
              </a:r>
              <a:endParaRPr lang="ar-JO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2">
              <a:extLst>
                <a:ext uri="{FF2B5EF4-FFF2-40B4-BE49-F238E27FC236}">
                  <a16:creationId xmlns:a16="http://schemas.microsoft.com/office/drawing/2014/main" id="{72F98F9E-3DB4-3337-E906-354B6685F9E5}"/>
                </a:ext>
              </a:extLst>
            </p:cNvPr>
            <p:cNvSpPr/>
            <p:nvPr/>
          </p:nvSpPr>
          <p:spPr>
            <a:xfrm>
              <a:off x="8944708" y="1172309"/>
              <a:ext cx="1042062" cy="1568516"/>
            </a:xfrm>
            <a:prstGeom prst="ellipse">
              <a:avLst/>
            </a:prstGeom>
            <a:solidFill>
              <a:srgbClr val="FFC0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endParaRPr lang="ar-JO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3">
              <a:extLst>
                <a:ext uri="{FF2B5EF4-FFF2-40B4-BE49-F238E27FC236}">
                  <a16:creationId xmlns:a16="http://schemas.microsoft.com/office/drawing/2014/main" id="{8AEA0085-391C-46A1-AFF4-F9B89052F958}"/>
                </a:ext>
              </a:extLst>
            </p:cNvPr>
            <p:cNvSpPr/>
            <p:nvPr/>
          </p:nvSpPr>
          <p:spPr>
            <a:xfrm flipH="1">
              <a:off x="2211433" y="1172309"/>
              <a:ext cx="1035860" cy="1568516"/>
            </a:xfrm>
            <a:prstGeom prst="ellipse">
              <a:avLst/>
            </a:prstGeom>
            <a:solidFill>
              <a:srgbClr val="FFC0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endParaRPr lang="ar-J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صحيح">
            <a:extLst>
              <a:ext uri="{FF2B5EF4-FFF2-40B4-BE49-F238E27FC236}">
                <a16:creationId xmlns:a16="http://schemas.microsoft.com/office/drawing/2014/main" id="{99810346-DED1-AF65-858B-BA24155CB4B8}"/>
              </a:ext>
            </a:extLst>
          </p:cNvPr>
          <p:cNvGrpSpPr/>
          <p:nvPr/>
        </p:nvGrpSpPr>
        <p:grpSpPr>
          <a:xfrm>
            <a:off x="6713984" y="4655917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" name="1">
              <a:extLst>
                <a:ext uri="{FF2B5EF4-FFF2-40B4-BE49-F238E27FC236}">
                  <a16:creationId xmlns:a16="http://schemas.microsoft.com/office/drawing/2014/main" id="{E720C908-6653-7EF4-BA45-07F39FB17271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15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5" name="2">
              <a:extLst>
                <a:ext uri="{FF2B5EF4-FFF2-40B4-BE49-F238E27FC236}">
                  <a16:creationId xmlns:a16="http://schemas.microsoft.com/office/drawing/2014/main" id="{DA6438F7-EF5C-7544-BB1E-A6CC9F8B6B43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3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8" name="خطأ 1">
            <a:extLst>
              <a:ext uri="{FF2B5EF4-FFF2-40B4-BE49-F238E27FC236}">
                <a16:creationId xmlns:a16="http://schemas.microsoft.com/office/drawing/2014/main" id="{C21D1A11-4B9D-C371-4631-5DFCA7950801}"/>
              </a:ext>
            </a:extLst>
          </p:cNvPr>
          <p:cNvGrpSpPr/>
          <p:nvPr/>
        </p:nvGrpSpPr>
        <p:grpSpPr>
          <a:xfrm>
            <a:off x="6713984" y="3429000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1">
              <a:extLst>
                <a:ext uri="{FF2B5EF4-FFF2-40B4-BE49-F238E27FC236}">
                  <a16:creationId xmlns:a16="http://schemas.microsoft.com/office/drawing/2014/main" id="{7535711B-FFA5-0280-67AE-DF15A00BFDC3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9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7" name="2">
              <a:extLst>
                <a:ext uri="{FF2B5EF4-FFF2-40B4-BE49-F238E27FC236}">
                  <a16:creationId xmlns:a16="http://schemas.microsoft.com/office/drawing/2014/main" id="{E9A972DE-2476-EFBB-43D3-D1C93F639C98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9" name="خطأ 2">
            <a:extLst>
              <a:ext uri="{FF2B5EF4-FFF2-40B4-BE49-F238E27FC236}">
                <a16:creationId xmlns:a16="http://schemas.microsoft.com/office/drawing/2014/main" id="{7191CADA-C7A8-F348-B7CA-9953F7D78557}"/>
              </a:ext>
            </a:extLst>
          </p:cNvPr>
          <p:cNvGrpSpPr/>
          <p:nvPr/>
        </p:nvGrpSpPr>
        <p:grpSpPr>
          <a:xfrm>
            <a:off x="2535524" y="3429000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1">
              <a:extLst>
                <a:ext uri="{FF2B5EF4-FFF2-40B4-BE49-F238E27FC236}">
                  <a16:creationId xmlns:a16="http://schemas.microsoft.com/office/drawing/2014/main" id="{44AA00FE-7DF5-6C52-CC55-800FA31E9694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11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1" name="2">
              <a:extLst>
                <a:ext uri="{FF2B5EF4-FFF2-40B4-BE49-F238E27FC236}">
                  <a16:creationId xmlns:a16="http://schemas.microsoft.com/office/drawing/2014/main" id="{26EC7A35-E7C1-4527-31DC-7F1874226BD8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2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16" name="خطأ3">
            <a:extLst>
              <a:ext uri="{FF2B5EF4-FFF2-40B4-BE49-F238E27FC236}">
                <a16:creationId xmlns:a16="http://schemas.microsoft.com/office/drawing/2014/main" id="{38CAD0AD-85F6-8650-9D04-95A7B345CE36}"/>
              </a:ext>
            </a:extLst>
          </p:cNvPr>
          <p:cNvGrpSpPr/>
          <p:nvPr/>
        </p:nvGrpSpPr>
        <p:grpSpPr>
          <a:xfrm>
            <a:off x="2535524" y="4655917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1">
              <a:extLst>
                <a:ext uri="{FF2B5EF4-FFF2-40B4-BE49-F238E27FC236}">
                  <a16:creationId xmlns:a16="http://schemas.microsoft.com/office/drawing/2014/main" id="{E9488D9F-429B-C0AA-AF55-43E0D0E9D375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13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FA15EF99-D897-F778-4838-D66B381C69EC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4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pic>
        <p:nvPicPr>
          <p:cNvPr id="12" name="قلم">
            <a:hlinkClick r:id="" action="ppaction://hlinkshowjump?jump=nextslide" tooltip="التالي"/>
            <a:extLst>
              <a:ext uri="{FF2B5EF4-FFF2-40B4-BE49-F238E27FC236}">
                <a16:creationId xmlns:a16="http://schemas.microsoft.com/office/drawing/2014/main" id="{9F2A0CE6-224A-91CA-6474-F190F9EB28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14" y="3194613"/>
            <a:ext cx="746744" cy="26792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" name="قناع شفاف">
            <a:extLst>
              <a:ext uri="{FF2B5EF4-FFF2-40B4-BE49-F238E27FC236}">
                <a16:creationId xmlns:a16="http://schemas.microsoft.com/office/drawing/2014/main" id="{31100E51-99FB-FEBA-CFF6-0983504A6702}"/>
              </a:ext>
            </a:extLst>
          </p:cNvPr>
          <p:cNvSpPr/>
          <p:nvPr/>
        </p:nvSpPr>
        <p:spPr>
          <a:xfrm>
            <a:off x="844062" y="3015502"/>
            <a:ext cx="1160584" cy="3045329"/>
          </a:xfrm>
          <a:prstGeom prst="roundRect">
            <a:avLst>
              <a:gd name="adj" fmla="val 17323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45768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repeatCount="3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2.91667E-6 -0.02731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ldren Y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3" presetClass="pat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91667E-6 -1.11111E-6 L 0.38307 0.21991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54" y="1099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5400000">
                                      <p:cBhvr>
                                        <p:cTn id="4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F48877-81C9-813A-175E-6D923C469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المسألة الحسابية">
            <a:extLst>
              <a:ext uri="{FF2B5EF4-FFF2-40B4-BE49-F238E27FC236}">
                <a16:creationId xmlns:a16="http://schemas.microsoft.com/office/drawing/2014/main" id="{CB839C08-0970-1E0C-B8E1-17AFB50DABEB}"/>
              </a:ext>
            </a:extLst>
          </p:cNvPr>
          <p:cNvGrpSpPr/>
          <p:nvPr/>
        </p:nvGrpSpPr>
        <p:grpSpPr>
          <a:xfrm>
            <a:off x="2538625" y="1446986"/>
            <a:ext cx="7114750" cy="1568516"/>
            <a:chOff x="2211432" y="1172309"/>
            <a:chExt cx="7775338" cy="156851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" name="1">
              <a:extLst>
                <a:ext uri="{FF2B5EF4-FFF2-40B4-BE49-F238E27FC236}">
                  <a16:creationId xmlns:a16="http://schemas.microsoft.com/office/drawing/2014/main" id="{B1EBF4A3-3D13-E1B1-7AA5-724C79666DAC}"/>
                </a:ext>
              </a:extLst>
            </p:cNvPr>
            <p:cNvSpPr/>
            <p:nvPr/>
          </p:nvSpPr>
          <p:spPr>
            <a:xfrm>
              <a:off x="2211432" y="1172309"/>
              <a:ext cx="7769136" cy="1568516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9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  <a:r>
                <a:rPr lang="ar-JO" sz="9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×</a:t>
              </a:r>
              <a:r>
                <a:rPr lang="en-US" sz="9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=5</a:t>
              </a:r>
              <a:endParaRPr lang="ar-JO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2">
              <a:extLst>
                <a:ext uri="{FF2B5EF4-FFF2-40B4-BE49-F238E27FC236}">
                  <a16:creationId xmlns:a16="http://schemas.microsoft.com/office/drawing/2014/main" id="{7461E100-9EA7-4FDB-D83F-04FCA2278869}"/>
                </a:ext>
              </a:extLst>
            </p:cNvPr>
            <p:cNvSpPr/>
            <p:nvPr/>
          </p:nvSpPr>
          <p:spPr>
            <a:xfrm>
              <a:off x="8944708" y="1172309"/>
              <a:ext cx="1042062" cy="1568516"/>
            </a:xfrm>
            <a:prstGeom prst="ellipse">
              <a:avLst/>
            </a:prstGeom>
            <a:solidFill>
              <a:srgbClr val="FFC0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endParaRPr lang="ar-JO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3">
              <a:extLst>
                <a:ext uri="{FF2B5EF4-FFF2-40B4-BE49-F238E27FC236}">
                  <a16:creationId xmlns:a16="http://schemas.microsoft.com/office/drawing/2014/main" id="{D2D0AE93-7583-64FD-E63E-CBC04A336A4B}"/>
                </a:ext>
              </a:extLst>
            </p:cNvPr>
            <p:cNvSpPr/>
            <p:nvPr/>
          </p:nvSpPr>
          <p:spPr>
            <a:xfrm flipH="1">
              <a:off x="2211433" y="1172309"/>
              <a:ext cx="1035860" cy="1568516"/>
            </a:xfrm>
            <a:prstGeom prst="ellipse">
              <a:avLst/>
            </a:prstGeom>
            <a:solidFill>
              <a:srgbClr val="FFC0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endParaRPr lang="ar-J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صحيح">
            <a:extLst>
              <a:ext uri="{FF2B5EF4-FFF2-40B4-BE49-F238E27FC236}">
                <a16:creationId xmlns:a16="http://schemas.microsoft.com/office/drawing/2014/main" id="{2573414C-93AE-B260-09B0-B6BBDDFCEAC0}"/>
              </a:ext>
            </a:extLst>
          </p:cNvPr>
          <p:cNvGrpSpPr/>
          <p:nvPr/>
        </p:nvGrpSpPr>
        <p:grpSpPr>
          <a:xfrm>
            <a:off x="2535524" y="3429000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1">
              <a:extLst>
                <a:ext uri="{FF2B5EF4-FFF2-40B4-BE49-F238E27FC236}">
                  <a16:creationId xmlns:a16="http://schemas.microsoft.com/office/drawing/2014/main" id="{8ABE1FC7-7C92-89B5-58D0-D9BE22A2C8A0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40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1" name="2">
              <a:extLst>
                <a:ext uri="{FF2B5EF4-FFF2-40B4-BE49-F238E27FC236}">
                  <a16:creationId xmlns:a16="http://schemas.microsoft.com/office/drawing/2014/main" id="{683E945E-DED2-0CE3-ED17-720B59D16C1E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2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8" name="خطأ 1">
            <a:extLst>
              <a:ext uri="{FF2B5EF4-FFF2-40B4-BE49-F238E27FC236}">
                <a16:creationId xmlns:a16="http://schemas.microsoft.com/office/drawing/2014/main" id="{A01C5951-490B-54B6-A0DC-6DFFD3218181}"/>
              </a:ext>
            </a:extLst>
          </p:cNvPr>
          <p:cNvGrpSpPr/>
          <p:nvPr/>
        </p:nvGrpSpPr>
        <p:grpSpPr>
          <a:xfrm>
            <a:off x="6713984" y="3429000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1">
              <a:extLst>
                <a:ext uri="{FF2B5EF4-FFF2-40B4-BE49-F238E27FC236}">
                  <a16:creationId xmlns:a16="http://schemas.microsoft.com/office/drawing/2014/main" id="{79955025-8EDB-3DC5-E718-BFB059EC3B28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32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7" name="2">
              <a:extLst>
                <a:ext uri="{FF2B5EF4-FFF2-40B4-BE49-F238E27FC236}">
                  <a16:creationId xmlns:a16="http://schemas.microsoft.com/office/drawing/2014/main" id="{D0576007-892B-681E-0E38-D030DFE87842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13" name="خطأ2">
            <a:extLst>
              <a:ext uri="{FF2B5EF4-FFF2-40B4-BE49-F238E27FC236}">
                <a16:creationId xmlns:a16="http://schemas.microsoft.com/office/drawing/2014/main" id="{72DA20C7-07E0-4668-5403-F6F18C726F48}"/>
              </a:ext>
            </a:extLst>
          </p:cNvPr>
          <p:cNvGrpSpPr/>
          <p:nvPr/>
        </p:nvGrpSpPr>
        <p:grpSpPr>
          <a:xfrm>
            <a:off x="6713984" y="4655917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" name="1">
              <a:extLst>
                <a:ext uri="{FF2B5EF4-FFF2-40B4-BE49-F238E27FC236}">
                  <a16:creationId xmlns:a16="http://schemas.microsoft.com/office/drawing/2014/main" id="{443A1DE1-9F28-CEA7-84F0-F8B1C5EE02AE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45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5" name="2">
              <a:extLst>
                <a:ext uri="{FF2B5EF4-FFF2-40B4-BE49-F238E27FC236}">
                  <a16:creationId xmlns:a16="http://schemas.microsoft.com/office/drawing/2014/main" id="{B14844F6-2C78-1F1A-4D96-FA998F2152A5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3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16" name="خطأ3">
            <a:extLst>
              <a:ext uri="{FF2B5EF4-FFF2-40B4-BE49-F238E27FC236}">
                <a16:creationId xmlns:a16="http://schemas.microsoft.com/office/drawing/2014/main" id="{126C4D62-DE6F-5B20-EEEA-55406504FFD2}"/>
              </a:ext>
            </a:extLst>
          </p:cNvPr>
          <p:cNvGrpSpPr/>
          <p:nvPr/>
        </p:nvGrpSpPr>
        <p:grpSpPr>
          <a:xfrm>
            <a:off x="2535524" y="4655917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1">
              <a:extLst>
                <a:ext uri="{FF2B5EF4-FFF2-40B4-BE49-F238E27FC236}">
                  <a16:creationId xmlns:a16="http://schemas.microsoft.com/office/drawing/2014/main" id="{F02976FD-0B7D-FA2F-73B3-44150FE5540B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26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B83C3353-AA95-2B26-9E65-DF4EA49AA022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4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pic>
        <p:nvPicPr>
          <p:cNvPr id="12" name="قلم">
            <a:hlinkClick r:id="" action="ppaction://hlinkshowjump?jump=nextslide" tooltip="التالي"/>
            <a:extLst>
              <a:ext uri="{FF2B5EF4-FFF2-40B4-BE49-F238E27FC236}">
                <a16:creationId xmlns:a16="http://schemas.microsoft.com/office/drawing/2014/main" id="{F58750BA-D1B6-3EE4-FFBC-167FE944C6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14" y="3194613"/>
            <a:ext cx="746744" cy="26792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" name="قناع شفاف">
            <a:extLst>
              <a:ext uri="{FF2B5EF4-FFF2-40B4-BE49-F238E27FC236}">
                <a16:creationId xmlns:a16="http://schemas.microsoft.com/office/drawing/2014/main" id="{8E4B956F-8A87-994E-DFC5-5F9D984AA099}"/>
              </a:ext>
            </a:extLst>
          </p:cNvPr>
          <p:cNvSpPr/>
          <p:nvPr/>
        </p:nvSpPr>
        <p:spPr>
          <a:xfrm>
            <a:off x="844062" y="3015502"/>
            <a:ext cx="1160584" cy="3045329"/>
          </a:xfrm>
          <a:prstGeom prst="roundRect">
            <a:avLst>
              <a:gd name="adj" fmla="val 17323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21445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repeatCount="3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2.91667E-6 -0.02731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ldren Y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3" presetClass="pat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91667E-6 -1.11111E-6 L 0.38307 0.21991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54" y="1099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5400000">
                                      <p:cBhvr>
                                        <p:cTn id="4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4FE22E-D08F-05A7-7DC2-4C7191183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المسألة الحسابية">
            <a:extLst>
              <a:ext uri="{FF2B5EF4-FFF2-40B4-BE49-F238E27FC236}">
                <a16:creationId xmlns:a16="http://schemas.microsoft.com/office/drawing/2014/main" id="{4EEB5193-4F9E-F9D8-CB92-7BCE7F97F273}"/>
              </a:ext>
            </a:extLst>
          </p:cNvPr>
          <p:cNvGrpSpPr/>
          <p:nvPr/>
        </p:nvGrpSpPr>
        <p:grpSpPr>
          <a:xfrm>
            <a:off x="2538625" y="1446986"/>
            <a:ext cx="7114750" cy="1568516"/>
            <a:chOff x="2211432" y="1172309"/>
            <a:chExt cx="7775338" cy="156851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" name="1">
              <a:extLst>
                <a:ext uri="{FF2B5EF4-FFF2-40B4-BE49-F238E27FC236}">
                  <a16:creationId xmlns:a16="http://schemas.microsoft.com/office/drawing/2014/main" id="{CBAE9E79-73A2-589F-496F-6A97EA565150}"/>
                </a:ext>
              </a:extLst>
            </p:cNvPr>
            <p:cNvSpPr/>
            <p:nvPr/>
          </p:nvSpPr>
          <p:spPr>
            <a:xfrm>
              <a:off x="2211432" y="1172309"/>
              <a:ext cx="7769136" cy="1568516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9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=2÷14</a:t>
              </a:r>
              <a:endParaRPr lang="ar-JO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2">
              <a:extLst>
                <a:ext uri="{FF2B5EF4-FFF2-40B4-BE49-F238E27FC236}">
                  <a16:creationId xmlns:a16="http://schemas.microsoft.com/office/drawing/2014/main" id="{3A28E4F4-9222-D5D2-7757-DA6F73237133}"/>
                </a:ext>
              </a:extLst>
            </p:cNvPr>
            <p:cNvSpPr/>
            <p:nvPr/>
          </p:nvSpPr>
          <p:spPr>
            <a:xfrm>
              <a:off x="8944708" y="1172309"/>
              <a:ext cx="1042062" cy="1568516"/>
            </a:xfrm>
            <a:prstGeom prst="ellipse">
              <a:avLst/>
            </a:prstGeom>
            <a:solidFill>
              <a:srgbClr val="FFC0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 rtl="0"/>
              <a:endParaRPr lang="ar-JO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3">
              <a:extLst>
                <a:ext uri="{FF2B5EF4-FFF2-40B4-BE49-F238E27FC236}">
                  <a16:creationId xmlns:a16="http://schemas.microsoft.com/office/drawing/2014/main" id="{1EC827F2-29B5-B808-D2EF-8A86AE165D07}"/>
                </a:ext>
              </a:extLst>
            </p:cNvPr>
            <p:cNvSpPr/>
            <p:nvPr/>
          </p:nvSpPr>
          <p:spPr>
            <a:xfrm flipH="1">
              <a:off x="2211433" y="1172309"/>
              <a:ext cx="1035860" cy="1568516"/>
            </a:xfrm>
            <a:prstGeom prst="ellipse">
              <a:avLst/>
            </a:prstGeom>
            <a:solidFill>
              <a:srgbClr val="FFC0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 rtl="0"/>
              <a:endParaRPr lang="ar-J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صحيح">
            <a:extLst>
              <a:ext uri="{FF2B5EF4-FFF2-40B4-BE49-F238E27FC236}">
                <a16:creationId xmlns:a16="http://schemas.microsoft.com/office/drawing/2014/main" id="{EA3367E0-BBDD-2A6D-8210-63CD1A512B07}"/>
              </a:ext>
            </a:extLst>
          </p:cNvPr>
          <p:cNvGrpSpPr/>
          <p:nvPr/>
        </p:nvGrpSpPr>
        <p:grpSpPr>
          <a:xfrm>
            <a:off x="6713984" y="4655917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" name="1">
              <a:extLst>
                <a:ext uri="{FF2B5EF4-FFF2-40B4-BE49-F238E27FC236}">
                  <a16:creationId xmlns:a16="http://schemas.microsoft.com/office/drawing/2014/main" id="{C85E0B7E-96EA-A73A-C9CB-5C8397D6E9FE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7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5" name="2">
              <a:extLst>
                <a:ext uri="{FF2B5EF4-FFF2-40B4-BE49-F238E27FC236}">
                  <a16:creationId xmlns:a16="http://schemas.microsoft.com/office/drawing/2014/main" id="{CE1A3990-37E5-7448-E7CC-FB726B25231B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3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8" name="خطأ 1">
            <a:extLst>
              <a:ext uri="{FF2B5EF4-FFF2-40B4-BE49-F238E27FC236}">
                <a16:creationId xmlns:a16="http://schemas.microsoft.com/office/drawing/2014/main" id="{242D05FE-C4E0-A4AC-6C65-53C5EF1687FB}"/>
              </a:ext>
            </a:extLst>
          </p:cNvPr>
          <p:cNvGrpSpPr/>
          <p:nvPr/>
        </p:nvGrpSpPr>
        <p:grpSpPr>
          <a:xfrm>
            <a:off x="6713984" y="3429000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1">
              <a:extLst>
                <a:ext uri="{FF2B5EF4-FFF2-40B4-BE49-F238E27FC236}">
                  <a16:creationId xmlns:a16="http://schemas.microsoft.com/office/drawing/2014/main" id="{70FABC38-9CCA-E014-B7E3-31D21CDEBD28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6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7" name="2">
              <a:extLst>
                <a:ext uri="{FF2B5EF4-FFF2-40B4-BE49-F238E27FC236}">
                  <a16:creationId xmlns:a16="http://schemas.microsoft.com/office/drawing/2014/main" id="{11C2C690-3C12-D860-2BD2-475A8523743C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9" name="خطأ 2">
            <a:extLst>
              <a:ext uri="{FF2B5EF4-FFF2-40B4-BE49-F238E27FC236}">
                <a16:creationId xmlns:a16="http://schemas.microsoft.com/office/drawing/2014/main" id="{10485422-14C9-3EA7-3930-2B04D31AA255}"/>
              </a:ext>
            </a:extLst>
          </p:cNvPr>
          <p:cNvGrpSpPr/>
          <p:nvPr/>
        </p:nvGrpSpPr>
        <p:grpSpPr>
          <a:xfrm>
            <a:off x="2535524" y="3429000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1">
              <a:extLst>
                <a:ext uri="{FF2B5EF4-FFF2-40B4-BE49-F238E27FC236}">
                  <a16:creationId xmlns:a16="http://schemas.microsoft.com/office/drawing/2014/main" id="{75D3193C-DBB9-A6F2-A324-E8ED026B2E8A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9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1" name="2">
              <a:extLst>
                <a:ext uri="{FF2B5EF4-FFF2-40B4-BE49-F238E27FC236}">
                  <a16:creationId xmlns:a16="http://schemas.microsoft.com/office/drawing/2014/main" id="{449629FC-B30C-9121-01E9-25FC8813AE79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2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16" name="خطأ3">
            <a:extLst>
              <a:ext uri="{FF2B5EF4-FFF2-40B4-BE49-F238E27FC236}">
                <a16:creationId xmlns:a16="http://schemas.microsoft.com/office/drawing/2014/main" id="{B98C1525-43A2-B3B7-54F8-551EF1CCAD54}"/>
              </a:ext>
            </a:extLst>
          </p:cNvPr>
          <p:cNvGrpSpPr/>
          <p:nvPr/>
        </p:nvGrpSpPr>
        <p:grpSpPr>
          <a:xfrm>
            <a:off x="2535524" y="4655917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1">
              <a:extLst>
                <a:ext uri="{FF2B5EF4-FFF2-40B4-BE49-F238E27FC236}">
                  <a16:creationId xmlns:a16="http://schemas.microsoft.com/office/drawing/2014/main" id="{4B58C925-6E1A-E3D6-020B-F3A405E5518D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8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FDC4EEE9-AE33-1294-656A-427FDA17FB68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4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pic>
        <p:nvPicPr>
          <p:cNvPr id="12" name="قلم">
            <a:hlinkClick r:id="" action="ppaction://hlinkshowjump?jump=nextslide" tooltip="التالي"/>
            <a:extLst>
              <a:ext uri="{FF2B5EF4-FFF2-40B4-BE49-F238E27FC236}">
                <a16:creationId xmlns:a16="http://schemas.microsoft.com/office/drawing/2014/main" id="{416D7ACA-A341-EF2C-F97C-00849C52BA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14" y="3194613"/>
            <a:ext cx="746744" cy="26792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" name="قناع شفاف">
            <a:extLst>
              <a:ext uri="{FF2B5EF4-FFF2-40B4-BE49-F238E27FC236}">
                <a16:creationId xmlns:a16="http://schemas.microsoft.com/office/drawing/2014/main" id="{34C35FF8-B570-DA4C-EA5D-8F1C61C83D11}"/>
              </a:ext>
            </a:extLst>
          </p:cNvPr>
          <p:cNvSpPr/>
          <p:nvPr/>
        </p:nvSpPr>
        <p:spPr>
          <a:xfrm>
            <a:off x="844062" y="3015502"/>
            <a:ext cx="1160584" cy="3045329"/>
          </a:xfrm>
          <a:prstGeom prst="roundRect">
            <a:avLst>
              <a:gd name="adj" fmla="val 17323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17356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repeatCount="3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2.91667E-6 -0.02731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ldren Y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3" presetClass="pat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91667E-6 -1.11111E-6 L 0.38307 0.21991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54" y="1099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5400000">
                                      <p:cBhvr>
                                        <p:cTn id="4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المسألة الحسابية">
            <a:extLst>
              <a:ext uri="{FF2B5EF4-FFF2-40B4-BE49-F238E27FC236}">
                <a16:creationId xmlns:a16="http://schemas.microsoft.com/office/drawing/2014/main" id="{7084C1DC-4C88-9CFD-90B9-E2A75F24DF52}"/>
              </a:ext>
            </a:extLst>
          </p:cNvPr>
          <p:cNvGrpSpPr/>
          <p:nvPr/>
        </p:nvGrpSpPr>
        <p:grpSpPr>
          <a:xfrm>
            <a:off x="2538625" y="1446986"/>
            <a:ext cx="7114750" cy="1568516"/>
            <a:chOff x="2211432" y="1172309"/>
            <a:chExt cx="7775338" cy="156851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" name="1">
              <a:extLst>
                <a:ext uri="{FF2B5EF4-FFF2-40B4-BE49-F238E27FC236}">
                  <a16:creationId xmlns:a16="http://schemas.microsoft.com/office/drawing/2014/main" id="{9ACDB65A-EC3F-5B66-11DD-F0591459F1DC}"/>
                </a:ext>
              </a:extLst>
            </p:cNvPr>
            <p:cNvSpPr/>
            <p:nvPr/>
          </p:nvSpPr>
          <p:spPr>
            <a:xfrm>
              <a:off x="2211432" y="1172309"/>
              <a:ext cx="7769136" cy="1568516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9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=8+3</a:t>
              </a:r>
              <a:endParaRPr lang="ar-JO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2">
              <a:extLst>
                <a:ext uri="{FF2B5EF4-FFF2-40B4-BE49-F238E27FC236}">
                  <a16:creationId xmlns:a16="http://schemas.microsoft.com/office/drawing/2014/main" id="{7B8F4589-B619-5E82-A4B2-A33E14D0D15D}"/>
                </a:ext>
              </a:extLst>
            </p:cNvPr>
            <p:cNvSpPr/>
            <p:nvPr/>
          </p:nvSpPr>
          <p:spPr>
            <a:xfrm>
              <a:off x="8944708" y="1172309"/>
              <a:ext cx="1042062" cy="1568516"/>
            </a:xfrm>
            <a:prstGeom prst="ellipse">
              <a:avLst/>
            </a:prstGeom>
            <a:solidFill>
              <a:srgbClr val="FFC0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endParaRPr lang="ar-JO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3">
              <a:extLst>
                <a:ext uri="{FF2B5EF4-FFF2-40B4-BE49-F238E27FC236}">
                  <a16:creationId xmlns:a16="http://schemas.microsoft.com/office/drawing/2014/main" id="{CD30E8AA-C2EB-0E97-A204-85B8D046306B}"/>
                </a:ext>
              </a:extLst>
            </p:cNvPr>
            <p:cNvSpPr/>
            <p:nvPr/>
          </p:nvSpPr>
          <p:spPr>
            <a:xfrm flipH="1">
              <a:off x="2211433" y="1172309"/>
              <a:ext cx="1035860" cy="1568516"/>
            </a:xfrm>
            <a:prstGeom prst="ellipse">
              <a:avLst/>
            </a:prstGeom>
            <a:solidFill>
              <a:srgbClr val="FFC0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endParaRPr lang="ar-J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صحيح">
            <a:extLst>
              <a:ext uri="{FF2B5EF4-FFF2-40B4-BE49-F238E27FC236}">
                <a16:creationId xmlns:a16="http://schemas.microsoft.com/office/drawing/2014/main" id="{2091EA6A-95BC-EAB4-7213-5F99FFEAD350}"/>
              </a:ext>
            </a:extLst>
          </p:cNvPr>
          <p:cNvGrpSpPr/>
          <p:nvPr/>
        </p:nvGrpSpPr>
        <p:grpSpPr>
          <a:xfrm>
            <a:off x="6713984" y="3429000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1">
              <a:extLst>
                <a:ext uri="{FF2B5EF4-FFF2-40B4-BE49-F238E27FC236}">
                  <a16:creationId xmlns:a16="http://schemas.microsoft.com/office/drawing/2014/main" id="{3A93DFAF-21FB-845B-2F80-AF3AC7606B19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11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7" name="2">
              <a:extLst>
                <a:ext uri="{FF2B5EF4-FFF2-40B4-BE49-F238E27FC236}">
                  <a16:creationId xmlns:a16="http://schemas.microsoft.com/office/drawing/2014/main" id="{2500B87A-184A-BB68-0406-BFDF71401669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9" name="خطأ1">
            <a:extLst>
              <a:ext uri="{FF2B5EF4-FFF2-40B4-BE49-F238E27FC236}">
                <a16:creationId xmlns:a16="http://schemas.microsoft.com/office/drawing/2014/main" id="{F3FD452F-2E9C-8C8D-7B8C-F605FB8BF90C}"/>
              </a:ext>
            </a:extLst>
          </p:cNvPr>
          <p:cNvGrpSpPr/>
          <p:nvPr/>
        </p:nvGrpSpPr>
        <p:grpSpPr>
          <a:xfrm>
            <a:off x="2535524" y="3429000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1">
              <a:extLst>
                <a:ext uri="{FF2B5EF4-FFF2-40B4-BE49-F238E27FC236}">
                  <a16:creationId xmlns:a16="http://schemas.microsoft.com/office/drawing/2014/main" id="{01D46CF4-0578-546C-7D8D-A2FA112D7F24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13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1" name="2">
              <a:extLst>
                <a:ext uri="{FF2B5EF4-FFF2-40B4-BE49-F238E27FC236}">
                  <a16:creationId xmlns:a16="http://schemas.microsoft.com/office/drawing/2014/main" id="{5A1E3420-87FC-B43A-9B7C-317D2EBC6F01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2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13" name="خطأ2">
            <a:extLst>
              <a:ext uri="{FF2B5EF4-FFF2-40B4-BE49-F238E27FC236}">
                <a16:creationId xmlns:a16="http://schemas.microsoft.com/office/drawing/2014/main" id="{F4DD0E3D-ECEC-343C-9F42-0FD3C02A6020}"/>
              </a:ext>
            </a:extLst>
          </p:cNvPr>
          <p:cNvGrpSpPr/>
          <p:nvPr/>
        </p:nvGrpSpPr>
        <p:grpSpPr>
          <a:xfrm>
            <a:off x="6713984" y="4655917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" name="1">
              <a:extLst>
                <a:ext uri="{FF2B5EF4-FFF2-40B4-BE49-F238E27FC236}">
                  <a16:creationId xmlns:a16="http://schemas.microsoft.com/office/drawing/2014/main" id="{91959F1E-C66F-5D41-F6FB-E65A16D7C385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12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5" name="2">
              <a:extLst>
                <a:ext uri="{FF2B5EF4-FFF2-40B4-BE49-F238E27FC236}">
                  <a16:creationId xmlns:a16="http://schemas.microsoft.com/office/drawing/2014/main" id="{0F1F1B72-3C46-1F71-B4F7-96AA3D68CC10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3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16" name="خطأ3">
            <a:extLst>
              <a:ext uri="{FF2B5EF4-FFF2-40B4-BE49-F238E27FC236}">
                <a16:creationId xmlns:a16="http://schemas.microsoft.com/office/drawing/2014/main" id="{E1990B4D-0A2C-7615-BD5A-97978A2E23F8}"/>
              </a:ext>
            </a:extLst>
          </p:cNvPr>
          <p:cNvGrpSpPr/>
          <p:nvPr/>
        </p:nvGrpSpPr>
        <p:grpSpPr>
          <a:xfrm>
            <a:off x="2535524" y="4655917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1">
              <a:extLst>
                <a:ext uri="{FF2B5EF4-FFF2-40B4-BE49-F238E27FC236}">
                  <a16:creationId xmlns:a16="http://schemas.microsoft.com/office/drawing/2014/main" id="{9582BBCA-EEAA-8A20-2B27-8CDEB44F65D6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9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73C5E70B-3643-61F3-0B54-F24F783D7783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4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pic>
        <p:nvPicPr>
          <p:cNvPr id="12" name="قلم">
            <a:hlinkClick r:id="" action="ppaction://hlinkshowjump?jump=nextslide" tooltip="التالي"/>
            <a:extLst>
              <a:ext uri="{FF2B5EF4-FFF2-40B4-BE49-F238E27FC236}">
                <a16:creationId xmlns:a16="http://schemas.microsoft.com/office/drawing/2014/main" id="{0B16D92D-A001-D23A-DA96-A7907D14C1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14" y="3194613"/>
            <a:ext cx="746744" cy="26792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" name="قناع شفاف">
            <a:extLst>
              <a:ext uri="{FF2B5EF4-FFF2-40B4-BE49-F238E27FC236}">
                <a16:creationId xmlns:a16="http://schemas.microsoft.com/office/drawing/2014/main" id="{BC050B01-684D-0922-B887-D2CB753B25C6}"/>
              </a:ext>
            </a:extLst>
          </p:cNvPr>
          <p:cNvSpPr/>
          <p:nvPr/>
        </p:nvSpPr>
        <p:spPr>
          <a:xfrm>
            <a:off x="844062" y="3015502"/>
            <a:ext cx="1160584" cy="3045329"/>
          </a:xfrm>
          <a:prstGeom prst="roundRect">
            <a:avLst>
              <a:gd name="adj" fmla="val 17323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396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repeatCount="3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2.91667E-6 -0.02731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ldren Y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3" presetClass="pat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91667E-6 -1.11111E-6 L 0.38307 0.21991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54" y="1099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5400000">
                                      <p:cBhvr>
                                        <p:cTn id="4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6AE628-82DF-F519-4868-AD4CB0B79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المسألة الحسابية">
            <a:extLst>
              <a:ext uri="{FF2B5EF4-FFF2-40B4-BE49-F238E27FC236}">
                <a16:creationId xmlns:a16="http://schemas.microsoft.com/office/drawing/2014/main" id="{BB94AC80-5268-959B-7EF8-8F1564353F12}"/>
              </a:ext>
            </a:extLst>
          </p:cNvPr>
          <p:cNvGrpSpPr/>
          <p:nvPr/>
        </p:nvGrpSpPr>
        <p:grpSpPr>
          <a:xfrm>
            <a:off x="2538625" y="1446986"/>
            <a:ext cx="7114750" cy="1568516"/>
            <a:chOff x="2211432" y="1172309"/>
            <a:chExt cx="7775338" cy="156851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" name="1">
              <a:extLst>
                <a:ext uri="{FF2B5EF4-FFF2-40B4-BE49-F238E27FC236}">
                  <a16:creationId xmlns:a16="http://schemas.microsoft.com/office/drawing/2014/main" id="{22E2F623-B059-B408-F7C8-4686F9179CEA}"/>
                </a:ext>
              </a:extLst>
            </p:cNvPr>
            <p:cNvSpPr/>
            <p:nvPr/>
          </p:nvSpPr>
          <p:spPr>
            <a:xfrm>
              <a:off x="2211432" y="1172309"/>
              <a:ext cx="7769136" cy="1568516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9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  <a:r>
                <a:rPr lang="ar-JO" sz="9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×</a:t>
              </a:r>
              <a:r>
                <a:rPr lang="en-US" sz="9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=6</a:t>
              </a:r>
              <a:endParaRPr lang="ar-JO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2">
              <a:extLst>
                <a:ext uri="{FF2B5EF4-FFF2-40B4-BE49-F238E27FC236}">
                  <a16:creationId xmlns:a16="http://schemas.microsoft.com/office/drawing/2014/main" id="{46CB98EF-1589-FD83-FCD7-62FEE738078B}"/>
                </a:ext>
              </a:extLst>
            </p:cNvPr>
            <p:cNvSpPr/>
            <p:nvPr/>
          </p:nvSpPr>
          <p:spPr>
            <a:xfrm>
              <a:off x="8944708" y="1172309"/>
              <a:ext cx="1042062" cy="1568516"/>
            </a:xfrm>
            <a:prstGeom prst="ellipse">
              <a:avLst/>
            </a:prstGeom>
            <a:solidFill>
              <a:srgbClr val="FFC0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endParaRPr lang="ar-JO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3">
              <a:extLst>
                <a:ext uri="{FF2B5EF4-FFF2-40B4-BE49-F238E27FC236}">
                  <a16:creationId xmlns:a16="http://schemas.microsoft.com/office/drawing/2014/main" id="{E8491150-61EC-869D-9F2F-7D745B86DF0C}"/>
                </a:ext>
              </a:extLst>
            </p:cNvPr>
            <p:cNvSpPr/>
            <p:nvPr/>
          </p:nvSpPr>
          <p:spPr>
            <a:xfrm flipH="1">
              <a:off x="2211433" y="1172309"/>
              <a:ext cx="1035860" cy="1568516"/>
            </a:xfrm>
            <a:prstGeom prst="ellipse">
              <a:avLst/>
            </a:prstGeom>
            <a:solidFill>
              <a:srgbClr val="FFC0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endParaRPr lang="ar-J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صحيح">
            <a:extLst>
              <a:ext uri="{FF2B5EF4-FFF2-40B4-BE49-F238E27FC236}">
                <a16:creationId xmlns:a16="http://schemas.microsoft.com/office/drawing/2014/main" id="{0678A88C-20A2-E858-2193-B103A2A7A0B2}"/>
              </a:ext>
            </a:extLst>
          </p:cNvPr>
          <p:cNvGrpSpPr/>
          <p:nvPr/>
        </p:nvGrpSpPr>
        <p:grpSpPr>
          <a:xfrm>
            <a:off x="6713984" y="4655917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" name="1">
              <a:extLst>
                <a:ext uri="{FF2B5EF4-FFF2-40B4-BE49-F238E27FC236}">
                  <a16:creationId xmlns:a16="http://schemas.microsoft.com/office/drawing/2014/main" id="{35E96693-1892-7007-986B-E95BA38343A1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54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5" name="2">
              <a:extLst>
                <a:ext uri="{FF2B5EF4-FFF2-40B4-BE49-F238E27FC236}">
                  <a16:creationId xmlns:a16="http://schemas.microsoft.com/office/drawing/2014/main" id="{FA77A6C8-48BD-3652-2B87-76F06236FDA9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3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8" name="خطأ 1">
            <a:extLst>
              <a:ext uri="{FF2B5EF4-FFF2-40B4-BE49-F238E27FC236}">
                <a16:creationId xmlns:a16="http://schemas.microsoft.com/office/drawing/2014/main" id="{021EEF18-C475-D0CE-DB8F-2897F42885D5}"/>
              </a:ext>
            </a:extLst>
          </p:cNvPr>
          <p:cNvGrpSpPr/>
          <p:nvPr/>
        </p:nvGrpSpPr>
        <p:grpSpPr>
          <a:xfrm>
            <a:off x="6713984" y="3429000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1">
              <a:extLst>
                <a:ext uri="{FF2B5EF4-FFF2-40B4-BE49-F238E27FC236}">
                  <a16:creationId xmlns:a16="http://schemas.microsoft.com/office/drawing/2014/main" id="{90FBDCA5-C0D8-D189-3E2A-E195A748D435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48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7" name="2">
              <a:extLst>
                <a:ext uri="{FF2B5EF4-FFF2-40B4-BE49-F238E27FC236}">
                  <a16:creationId xmlns:a16="http://schemas.microsoft.com/office/drawing/2014/main" id="{E81ED169-410B-0867-7202-1D0D03D97CC4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9" name="خطأ 2">
            <a:extLst>
              <a:ext uri="{FF2B5EF4-FFF2-40B4-BE49-F238E27FC236}">
                <a16:creationId xmlns:a16="http://schemas.microsoft.com/office/drawing/2014/main" id="{EB63BEA2-97FE-EF14-1CD0-142A5962054C}"/>
              </a:ext>
            </a:extLst>
          </p:cNvPr>
          <p:cNvGrpSpPr/>
          <p:nvPr/>
        </p:nvGrpSpPr>
        <p:grpSpPr>
          <a:xfrm>
            <a:off x="2535524" y="3429000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1">
              <a:extLst>
                <a:ext uri="{FF2B5EF4-FFF2-40B4-BE49-F238E27FC236}">
                  <a16:creationId xmlns:a16="http://schemas.microsoft.com/office/drawing/2014/main" id="{2C7D160E-F621-ED65-2713-C19646D93899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52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1" name="2">
              <a:extLst>
                <a:ext uri="{FF2B5EF4-FFF2-40B4-BE49-F238E27FC236}">
                  <a16:creationId xmlns:a16="http://schemas.microsoft.com/office/drawing/2014/main" id="{C4689051-3C3E-CD11-B130-FC49B92FD0F4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2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16" name="خطأ3">
            <a:extLst>
              <a:ext uri="{FF2B5EF4-FFF2-40B4-BE49-F238E27FC236}">
                <a16:creationId xmlns:a16="http://schemas.microsoft.com/office/drawing/2014/main" id="{86506797-CA53-9E46-3357-5E6A2436A7AC}"/>
              </a:ext>
            </a:extLst>
          </p:cNvPr>
          <p:cNvGrpSpPr/>
          <p:nvPr/>
        </p:nvGrpSpPr>
        <p:grpSpPr>
          <a:xfrm>
            <a:off x="2535524" y="4655917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1">
              <a:extLst>
                <a:ext uri="{FF2B5EF4-FFF2-40B4-BE49-F238E27FC236}">
                  <a16:creationId xmlns:a16="http://schemas.microsoft.com/office/drawing/2014/main" id="{20F56B8A-A325-9F7C-EC03-910F06922D31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44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D09FB661-C166-CCA6-BCEC-E0E8770AA2F0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4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pic>
        <p:nvPicPr>
          <p:cNvPr id="12" name="قلم">
            <a:hlinkClick r:id="" action="ppaction://hlinkshowjump?jump=nextslide" tooltip="التالي"/>
            <a:extLst>
              <a:ext uri="{FF2B5EF4-FFF2-40B4-BE49-F238E27FC236}">
                <a16:creationId xmlns:a16="http://schemas.microsoft.com/office/drawing/2014/main" id="{8A544EB3-C2E5-DB40-5F3F-A884215A48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14" y="3194613"/>
            <a:ext cx="746744" cy="26792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" name="قناع شفاف">
            <a:extLst>
              <a:ext uri="{FF2B5EF4-FFF2-40B4-BE49-F238E27FC236}">
                <a16:creationId xmlns:a16="http://schemas.microsoft.com/office/drawing/2014/main" id="{5E4268BE-66A4-F1E9-D687-AEAA8504FA7E}"/>
              </a:ext>
            </a:extLst>
          </p:cNvPr>
          <p:cNvSpPr/>
          <p:nvPr/>
        </p:nvSpPr>
        <p:spPr>
          <a:xfrm>
            <a:off x="844062" y="3015502"/>
            <a:ext cx="1160584" cy="3045329"/>
          </a:xfrm>
          <a:prstGeom prst="roundRect">
            <a:avLst>
              <a:gd name="adj" fmla="val 17323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0920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repeatCount="3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2.91667E-6 -0.02731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ldren Y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3" presetClass="pat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91667E-6 -1.11111E-6 L 0.38307 0.21991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54" y="1099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5400000">
                                      <p:cBhvr>
                                        <p:cTn id="4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4890AE-2542-A420-0323-E16693247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المسألة الحسابية">
            <a:extLst>
              <a:ext uri="{FF2B5EF4-FFF2-40B4-BE49-F238E27FC236}">
                <a16:creationId xmlns:a16="http://schemas.microsoft.com/office/drawing/2014/main" id="{50FB2EBD-9439-ECFB-C7B4-4A52634E17EC}"/>
              </a:ext>
            </a:extLst>
          </p:cNvPr>
          <p:cNvGrpSpPr/>
          <p:nvPr/>
        </p:nvGrpSpPr>
        <p:grpSpPr>
          <a:xfrm>
            <a:off x="2538625" y="1446986"/>
            <a:ext cx="7114750" cy="1568516"/>
            <a:chOff x="2211432" y="1172309"/>
            <a:chExt cx="7775338" cy="156851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" name="1">
              <a:extLst>
                <a:ext uri="{FF2B5EF4-FFF2-40B4-BE49-F238E27FC236}">
                  <a16:creationId xmlns:a16="http://schemas.microsoft.com/office/drawing/2014/main" id="{5089C60A-12C7-9C55-4C27-8AF50E0DB771}"/>
                </a:ext>
              </a:extLst>
            </p:cNvPr>
            <p:cNvSpPr/>
            <p:nvPr/>
          </p:nvSpPr>
          <p:spPr>
            <a:xfrm>
              <a:off x="2211432" y="1172309"/>
              <a:ext cx="7769136" cy="1568516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9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=5÷30</a:t>
              </a:r>
              <a:endParaRPr lang="ar-JO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2">
              <a:extLst>
                <a:ext uri="{FF2B5EF4-FFF2-40B4-BE49-F238E27FC236}">
                  <a16:creationId xmlns:a16="http://schemas.microsoft.com/office/drawing/2014/main" id="{4E984595-CFEE-B8F7-00B5-779521F80300}"/>
                </a:ext>
              </a:extLst>
            </p:cNvPr>
            <p:cNvSpPr/>
            <p:nvPr/>
          </p:nvSpPr>
          <p:spPr>
            <a:xfrm>
              <a:off x="8944708" y="1172309"/>
              <a:ext cx="1042062" cy="1568516"/>
            </a:xfrm>
            <a:prstGeom prst="ellipse">
              <a:avLst/>
            </a:prstGeom>
            <a:solidFill>
              <a:srgbClr val="FFC0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endParaRPr lang="ar-JO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3">
              <a:extLst>
                <a:ext uri="{FF2B5EF4-FFF2-40B4-BE49-F238E27FC236}">
                  <a16:creationId xmlns:a16="http://schemas.microsoft.com/office/drawing/2014/main" id="{63B62F8F-777E-87B5-2D68-91BB66132522}"/>
                </a:ext>
              </a:extLst>
            </p:cNvPr>
            <p:cNvSpPr/>
            <p:nvPr/>
          </p:nvSpPr>
          <p:spPr>
            <a:xfrm flipH="1">
              <a:off x="2211433" y="1172309"/>
              <a:ext cx="1035860" cy="1568516"/>
            </a:xfrm>
            <a:prstGeom prst="ellipse">
              <a:avLst/>
            </a:prstGeom>
            <a:solidFill>
              <a:srgbClr val="FFC0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endParaRPr lang="ar-J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صحيح">
            <a:extLst>
              <a:ext uri="{FF2B5EF4-FFF2-40B4-BE49-F238E27FC236}">
                <a16:creationId xmlns:a16="http://schemas.microsoft.com/office/drawing/2014/main" id="{E4E9C311-F55B-B1A1-B1CC-06AC39680C4D}"/>
              </a:ext>
            </a:extLst>
          </p:cNvPr>
          <p:cNvGrpSpPr/>
          <p:nvPr/>
        </p:nvGrpSpPr>
        <p:grpSpPr>
          <a:xfrm>
            <a:off x="6713984" y="4655917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" name="1">
              <a:extLst>
                <a:ext uri="{FF2B5EF4-FFF2-40B4-BE49-F238E27FC236}">
                  <a16:creationId xmlns:a16="http://schemas.microsoft.com/office/drawing/2014/main" id="{3B5410CF-39DD-F23C-BE86-D7AEA410D721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6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5" name="2">
              <a:extLst>
                <a:ext uri="{FF2B5EF4-FFF2-40B4-BE49-F238E27FC236}">
                  <a16:creationId xmlns:a16="http://schemas.microsoft.com/office/drawing/2014/main" id="{1368DF2D-2D18-1695-BD77-2771BD2006BD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3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8" name="خطأ 1">
            <a:extLst>
              <a:ext uri="{FF2B5EF4-FFF2-40B4-BE49-F238E27FC236}">
                <a16:creationId xmlns:a16="http://schemas.microsoft.com/office/drawing/2014/main" id="{4946611B-EB0B-417A-ECAF-B2EBDCABC0B1}"/>
              </a:ext>
            </a:extLst>
          </p:cNvPr>
          <p:cNvGrpSpPr/>
          <p:nvPr/>
        </p:nvGrpSpPr>
        <p:grpSpPr>
          <a:xfrm>
            <a:off x="6713984" y="3429000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1">
              <a:extLst>
                <a:ext uri="{FF2B5EF4-FFF2-40B4-BE49-F238E27FC236}">
                  <a16:creationId xmlns:a16="http://schemas.microsoft.com/office/drawing/2014/main" id="{5EA649DD-7872-E849-2ADF-D796CECF0BB3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10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7" name="2">
              <a:extLst>
                <a:ext uri="{FF2B5EF4-FFF2-40B4-BE49-F238E27FC236}">
                  <a16:creationId xmlns:a16="http://schemas.microsoft.com/office/drawing/2014/main" id="{7413385D-28B8-3D43-BD02-4446557BD9CD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9" name="خطأ 2">
            <a:extLst>
              <a:ext uri="{FF2B5EF4-FFF2-40B4-BE49-F238E27FC236}">
                <a16:creationId xmlns:a16="http://schemas.microsoft.com/office/drawing/2014/main" id="{950A3FFC-9340-7141-6525-C4AC61580787}"/>
              </a:ext>
            </a:extLst>
          </p:cNvPr>
          <p:cNvGrpSpPr/>
          <p:nvPr/>
        </p:nvGrpSpPr>
        <p:grpSpPr>
          <a:xfrm>
            <a:off x="2535524" y="3429000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1">
              <a:extLst>
                <a:ext uri="{FF2B5EF4-FFF2-40B4-BE49-F238E27FC236}">
                  <a16:creationId xmlns:a16="http://schemas.microsoft.com/office/drawing/2014/main" id="{C0539517-CCD3-E905-A60D-BF883EEC5372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12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1" name="2">
              <a:extLst>
                <a:ext uri="{FF2B5EF4-FFF2-40B4-BE49-F238E27FC236}">
                  <a16:creationId xmlns:a16="http://schemas.microsoft.com/office/drawing/2014/main" id="{847B8101-644F-A8D2-2174-E339F47CDB6B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2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16" name="خطأ3">
            <a:extLst>
              <a:ext uri="{FF2B5EF4-FFF2-40B4-BE49-F238E27FC236}">
                <a16:creationId xmlns:a16="http://schemas.microsoft.com/office/drawing/2014/main" id="{DEA92865-7159-8858-E0DA-53F503D3BDEB}"/>
              </a:ext>
            </a:extLst>
          </p:cNvPr>
          <p:cNvGrpSpPr/>
          <p:nvPr/>
        </p:nvGrpSpPr>
        <p:grpSpPr>
          <a:xfrm>
            <a:off x="2535524" y="4655917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1">
              <a:extLst>
                <a:ext uri="{FF2B5EF4-FFF2-40B4-BE49-F238E27FC236}">
                  <a16:creationId xmlns:a16="http://schemas.microsoft.com/office/drawing/2014/main" id="{811AB1A4-67B1-0425-3900-E50A40AA3BC1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8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0861F451-8DEF-A7C3-EA0C-F9A97D939AB7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4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pic>
        <p:nvPicPr>
          <p:cNvPr id="12" name="قلم">
            <a:hlinkClick r:id="" action="ppaction://hlinkshowjump?jump=nextslide" tooltip="التالي"/>
            <a:extLst>
              <a:ext uri="{FF2B5EF4-FFF2-40B4-BE49-F238E27FC236}">
                <a16:creationId xmlns:a16="http://schemas.microsoft.com/office/drawing/2014/main" id="{C191E699-01FD-4CAB-2E85-7B2CA07CB4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14" y="3194613"/>
            <a:ext cx="746744" cy="26792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" name="قناع شفاف">
            <a:extLst>
              <a:ext uri="{FF2B5EF4-FFF2-40B4-BE49-F238E27FC236}">
                <a16:creationId xmlns:a16="http://schemas.microsoft.com/office/drawing/2014/main" id="{FAEF8DF9-AA77-EBAA-B32F-DA028FD8CC15}"/>
              </a:ext>
            </a:extLst>
          </p:cNvPr>
          <p:cNvSpPr/>
          <p:nvPr/>
        </p:nvSpPr>
        <p:spPr>
          <a:xfrm>
            <a:off x="844062" y="3015502"/>
            <a:ext cx="1160584" cy="3045329"/>
          </a:xfrm>
          <a:prstGeom prst="roundRect">
            <a:avLst>
              <a:gd name="adj" fmla="val 17323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68032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repeatCount="3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2.91667E-6 -0.02731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ldren Y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3" presetClass="pat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91667E-6 -1.11111E-6 L 0.38307 0.21991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54" y="1099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5400000">
                                      <p:cBhvr>
                                        <p:cTn id="4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BC5931-C04E-E7F9-633D-25966A4F5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المسألة الحسابية">
            <a:extLst>
              <a:ext uri="{FF2B5EF4-FFF2-40B4-BE49-F238E27FC236}">
                <a16:creationId xmlns:a16="http://schemas.microsoft.com/office/drawing/2014/main" id="{797D4DA1-04A9-CF19-FE85-B95CF6593BB0}"/>
              </a:ext>
            </a:extLst>
          </p:cNvPr>
          <p:cNvGrpSpPr/>
          <p:nvPr/>
        </p:nvGrpSpPr>
        <p:grpSpPr>
          <a:xfrm>
            <a:off x="2538625" y="1446986"/>
            <a:ext cx="7114750" cy="1568516"/>
            <a:chOff x="2211432" y="1172309"/>
            <a:chExt cx="7775338" cy="156851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" name="1">
              <a:extLst>
                <a:ext uri="{FF2B5EF4-FFF2-40B4-BE49-F238E27FC236}">
                  <a16:creationId xmlns:a16="http://schemas.microsoft.com/office/drawing/2014/main" id="{1EF9235D-2B9A-50A8-F8F8-0B22F0F79A8E}"/>
                </a:ext>
              </a:extLst>
            </p:cNvPr>
            <p:cNvSpPr/>
            <p:nvPr/>
          </p:nvSpPr>
          <p:spPr>
            <a:xfrm>
              <a:off x="2211432" y="1172309"/>
              <a:ext cx="7769136" cy="1568516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9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=7-25</a:t>
              </a:r>
              <a:endParaRPr lang="ar-JO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2">
              <a:extLst>
                <a:ext uri="{FF2B5EF4-FFF2-40B4-BE49-F238E27FC236}">
                  <a16:creationId xmlns:a16="http://schemas.microsoft.com/office/drawing/2014/main" id="{ADE2D7DF-3ABF-3389-7D59-629046429076}"/>
                </a:ext>
              </a:extLst>
            </p:cNvPr>
            <p:cNvSpPr/>
            <p:nvPr/>
          </p:nvSpPr>
          <p:spPr>
            <a:xfrm>
              <a:off x="8944708" y="1172309"/>
              <a:ext cx="1042062" cy="1568516"/>
            </a:xfrm>
            <a:prstGeom prst="ellipse">
              <a:avLst/>
            </a:prstGeom>
            <a:solidFill>
              <a:srgbClr val="FFC0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endParaRPr lang="ar-JO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3">
              <a:extLst>
                <a:ext uri="{FF2B5EF4-FFF2-40B4-BE49-F238E27FC236}">
                  <a16:creationId xmlns:a16="http://schemas.microsoft.com/office/drawing/2014/main" id="{47F9CC93-06A9-3CC8-C06F-DE95590D7768}"/>
                </a:ext>
              </a:extLst>
            </p:cNvPr>
            <p:cNvSpPr/>
            <p:nvPr/>
          </p:nvSpPr>
          <p:spPr>
            <a:xfrm flipH="1">
              <a:off x="2211433" y="1172309"/>
              <a:ext cx="1035860" cy="1568516"/>
            </a:xfrm>
            <a:prstGeom prst="ellipse">
              <a:avLst/>
            </a:prstGeom>
            <a:solidFill>
              <a:srgbClr val="FFC0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endParaRPr lang="ar-J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صحيح">
            <a:extLst>
              <a:ext uri="{FF2B5EF4-FFF2-40B4-BE49-F238E27FC236}">
                <a16:creationId xmlns:a16="http://schemas.microsoft.com/office/drawing/2014/main" id="{66EB6CD6-1525-B305-228E-238DAC403AD1}"/>
              </a:ext>
            </a:extLst>
          </p:cNvPr>
          <p:cNvGrpSpPr/>
          <p:nvPr/>
        </p:nvGrpSpPr>
        <p:grpSpPr>
          <a:xfrm>
            <a:off x="6713984" y="4655917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" name="1">
              <a:extLst>
                <a:ext uri="{FF2B5EF4-FFF2-40B4-BE49-F238E27FC236}">
                  <a16:creationId xmlns:a16="http://schemas.microsoft.com/office/drawing/2014/main" id="{88ABC955-A55F-09E3-4B15-A619EEBAC1FD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18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5" name="2">
              <a:extLst>
                <a:ext uri="{FF2B5EF4-FFF2-40B4-BE49-F238E27FC236}">
                  <a16:creationId xmlns:a16="http://schemas.microsoft.com/office/drawing/2014/main" id="{2FC6CA7A-F127-8EAA-2D7E-068650F43330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3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8" name="خطأ 1">
            <a:extLst>
              <a:ext uri="{FF2B5EF4-FFF2-40B4-BE49-F238E27FC236}">
                <a16:creationId xmlns:a16="http://schemas.microsoft.com/office/drawing/2014/main" id="{9CF21BF9-30D7-BA0E-EE23-CAA84048B3BE}"/>
              </a:ext>
            </a:extLst>
          </p:cNvPr>
          <p:cNvGrpSpPr/>
          <p:nvPr/>
        </p:nvGrpSpPr>
        <p:grpSpPr>
          <a:xfrm>
            <a:off x="6713984" y="3429000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1">
              <a:extLst>
                <a:ext uri="{FF2B5EF4-FFF2-40B4-BE49-F238E27FC236}">
                  <a16:creationId xmlns:a16="http://schemas.microsoft.com/office/drawing/2014/main" id="{04F112CD-698E-3FE8-3591-33A3FD7323A6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12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7" name="2">
              <a:extLst>
                <a:ext uri="{FF2B5EF4-FFF2-40B4-BE49-F238E27FC236}">
                  <a16:creationId xmlns:a16="http://schemas.microsoft.com/office/drawing/2014/main" id="{CE9154F4-43FE-EEA7-F3AD-E73A71731948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9" name="خطأ 2">
            <a:extLst>
              <a:ext uri="{FF2B5EF4-FFF2-40B4-BE49-F238E27FC236}">
                <a16:creationId xmlns:a16="http://schemas.microsoft.com/office/drawing/2014/main" id="{9CC2B56B-AEC0-A519-6A35-FA26229D4CAD}"/>
              </a:ext>
            </a:extLst>
          </p:cNvPr>
          <p:cNvGrpSpPr/>
          <p:nvPr/>
        </p:nvGrpSpPr>
        <p:grpSpPr>
          <a:xfrm>
            <a:off x="2535524" y="3429000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1">
              <a:extLst>
                <a:ext uri="{FF2B5EF4-FFF2-40B4-BE49-F238E27FC236}">
                  <a16:creationId xmlns:a16="http://schemas.microsoft.com/office/drawing/2014/main" id="{4489139F-D2C2-D010-9DC8-9DCF774286E8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16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1" name="2">
              <a:extLst>
                <a:ext uri="{FF2B5EF4-FFF2-40B4-BE49-F238E27FC236}">
                  <a16:creationId xmlns:a16="http://schemas.microsoft.com/office/drawing/2014/main" id="{B3AF07F2-DE0C-E7E9-49E4-BE10B682E857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2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16" name="خطأ3">
            <a:extLst>
              <a:ext uri="{FF2B5EF4-FFF2-40B4-BE49-F238E27FC236}">
                <a16:creationId xmlns:a16="http://schemas.microsoft.com/office/drawing/2014/main" id="{89137A61-DC02-1A43-117C-CCA0B1FCDAB1}"/>
              </a:ext>
            </a:extLst>
          </p:cNvPr>
          <p:cNvGrpSpPr/>
          <p:nvPr/>
        </p:nvGrpSpPr>
        <p:grpSpPr>
          <a:xfrm>
            <a:off x="2535524" y="4655917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1">
              <a:extLst>
                <a:ext uri="{FF2B5EF4-FFF2-40B4-BE49-F238E27FC236}">
                  <a16:creationId xmlns:a16="http://schemas.microsoft.com/office/drawing/2014/main" id="{B7D22591-A2B2-513C-F256-0498F6F8951F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19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8D786DA0-18C8-9C76-03E3-6775B40DC5CB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4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pic>
        <p:nvPicPr>
          <p:cNvPr id="12" name="قلم">
            <a:hlinkClick r:id="" action="ppaction://hlinkshowjump?jump=nextslide" tooltip="التالي"/>
            <a:extLst>
              <a:ext uri="{FF2B5EF4-FFF2-40B4-BE49-F238E27FC236}">
                <a16:creationId xmlns:a16="http://schemas.microsoft.com/office/drawing/2014/main" id="{74242A3C-ADEC-983E-7AEE-E75EA34498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14" y="3194613"/>
            <a:ext cx="746744" cy="26792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" name="قناع شفاف">
            <a:extLst>
              <a:ext uri="{FF2B5EF4-FFF2-40B4-BE49-F238E27FC236}">
                <a16:creationId xmlns:a16="http://schemas.microsoft.com/office/drawing/2014/main" id="{214DB4F6-3A5B-AEE0-6EA9-9C0F562C8B9D}"/>
              </a:ext>
            </a:extLst>
          </p:cNvPr>
          <p:cNvSpPr/>
          <p:nvPr/>
        </p:nvSpPr>
        <p:spPr>
          <a:xfrm>
            <a:off x="844062" y="3015502"/>
            <a:ext cx="1160584" cy="3045329"/>
          </a:xfrm>
          <a:prstGeom prst="roundRect">
            <a:avLst>
              <a:gd name="adj" fmla="val 17323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66386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repeatCount="3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2.91667E-6 -0.02731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ldren Y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3" presetClass="pat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91667E-6 -1.11111E-6 L 0.38307 0.21991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54" y="1099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5400000">
                                      <p:cBhvr>
                                        <p:cTn id="4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F6B89B-ABF7-B032-967B-CA9761627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المسألة الحسابية">
            <a:extLst>
              <a:ext uri="{FF2B5EF4-FFF2-40B4-BE49-F238E27FC236}">
                <a16:creationId xmlns:a16="http://schemas.microsoft.com/office/drawing/2014/main" id="{7D9F87CB-FE06-686E-6921-9CC7760B6C08}"/>
              </a:ext>
            </a:extLst>
          </p:cNvPr>
          <p:cNvGrpSpPr/>
          <p:nvPr/>
        </p:nvGrpSpPr>
        <p:grpSpPr>
          <a:xfrm>
            <a:off x="2538625" y="1446986"/>
            <a:ext cx="7114750" cy="1568516"/>
            <a:chOff x="2211432" y="1172309"/>
            <a:chExt cx="7775338" cy="156851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" name="1">
              <a:extLst>
                <a:ext uri="{FF2B5EF4-FFF2-40B4-BE49-F238E27FC236}">
                  <a16:creationId xmlns:a16="http://schemas.microsoft.com/office/drawing/2014/main" id="{842129FD-99AC-BBAA-CA80-D476E0EC5A43}"/>
                </a:ext>
              </a:extLst>
            </p:cNvPr>
            <p:cNvSpPr/>
            <p:nvPr/>
          </p:nvSpPr>
          <p:spPr>
            <a:xfrm>
              <a:off x="2211432" y="1172309"/>
              <a:ext cx="7769136" cy="1568516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9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r>
                <a:rPr lang="ar-JO" sz="9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×</a:t>
              </a:r>
              <a:r>
                <a:rPr lang="en-US" sz="9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=7</a:t>
              </a:r>
              <a:endParaRPr lang="ar-JO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2">
              <a:extLst>
                <a:ext uri="{FF2B5EF4-FFF2-40B4-BE49-F238E27FC236}">
                  <a16:creationId xmlns:a16="http://schemas.microsoft.com/office/drawing/2014/main" id="{59BCDA36-5251-072D-4CAA-9DA033FAE3F0}"/>
                </a:ext>
              </a:extLst>
            </p:cNvPr>
            <p:cNvSpPr/>
            <p:nvPr/>
          </p:nvSpPr>
          <p:spPr>
            <a:xfrm>
              <a:off x="8944708" y="1172309"/>
              <a:ext cx="1042062" cy="1568516"/>
            </a:xfrm>
            <a:prstGeom prst="ellipse">
              <a:avLst/>
            </a:prstGeom>
            <a:solidFill>
              <a:srgbClr val="FFC0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endParaRPr lang="ar-JO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3">
              <a:extLst>
                <a:ext uri="{FF2B5EF4-FFF2-40B4-BE49-F238E27FC236}">
                  <a16:creationId xmlns:a16="http://schemas.microsoft.com/office/drawing/2014/main" id="{4998695F-8250-474C-8348-32A80438F5F2}"/>
                </a:ext>
              </a:extLst>
            </p:cNvPr>
            <p:cNvSpPr/>
            <p:nvPr/>
          </p:nvSpPr>
          <p:spPr>
            <a:xfrm flipH="1">
              <a:off x="2211433" y="1172309"/>
              <a:ext cx="1035860" cy="1568516"/>
            </a:xfrm>
            <a:prstGeom prst="ellipse">
              <a:avLst/>
            </a:prstGeom>
            <a:solidFill>
              <a:srgbClr val="FFC0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endParaRPr lang="ar-J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" name="صحيح">
            <a:extLst>
              <a:ext uri="{FF2B5EF4-FFF2-40B4-BE49-F238E27FC236}">
                <a16:creationId xmlns:a16="http://schemas.microsoft.com/office/drawing/2014/main" id="{6427DCFC-6CAD-FF74-1F8D-2962FE4F6DC2}"/>
              </a:ext>
            </a:extLst>
          </p:cNvPr>
          <p:cNvGrpSpPr/>
          <p:nvPr/>
        </p:nvGrpSpPr>
        <p:grpSpPr>
          <a:xfrm>
            <a:off x="2535524" y="4655917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1">
              <a:extLst>
                <a:ext uri="{FF2B5EF4-FFF2-40B4-BE49-F238E27FC236}">
                  <a16:creationId xmlns:a16="http://schemas.microsoft.com/office/drawing/2014/main" id="{C0BB1F08-9D06-7E73-D095-84245A808DE8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42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8D76425C-A401-14DA-E57F-9DAFAA59F7D7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4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8" name="خطأ 1">
            <a:extLst>
              <a:ext uri="{FF2B5EF4-FFF2-40B4-BE49-F238E27FC236}">
                <a16:creationId xmlns:a16="http://schemas.microsoft.com/office/drawing/2014/main" id="{6746EBEE-FF10-4DE9-CBE8-CF229CCAF3F4}"/>
              </a:ext>
            </a:extLst>
          </p:cNvPr>
          <p:cNvGrpSpPr/>
          <p:nvPr/>
        </p:nvGrpSpPr>
        <p:grpSpPr>
          <a:xfrm>
            <a:off x="6713984" y="3429000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1">
              <a:extLst>
                <a:ext uri="{FF2B5EF4-FFF2-40B4-BE49-F238E27FC236}">
                  <a16:creationId xmlns:a16="http://schemas.microsoft.com/office/drawing/2014/main" id="{9CC52B5D-5A61-A42D-A99B-80082D66A406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36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7" name="2">
              <a:extLst>
                <a:ext uri="{FF2B5EF4-FFF2-40B4-BE49-F238E27FC236}">
                  <a16:creationId xmlns:a16="http://schemas.microsoft.com/office/drawing/2014/main" id="{C6DF10A3-BB96-C6F5-D9F9-50C04DA4D7BF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9" name="خطأ 2">
            <a:extLst>
              <a:ext uri="{FF2B5EF4-FFF2-40B4-BE49-F238E27FC236}">
                <a16:creationId xmlns:a16="http://schemas.microsoft.com/office/drawing/2014/main" id="{FB8524E1-5DEA-D889-B877-C37FF7427B9B}"/>
              </a:ext>
            </a:extLst>
          </p:cNvPr>
          <p:cNvGrpSpPr/>
          <p:nvPr/>
        </p:nvGrpSpPr>
        <p:grpSpPr>
          <a:xfrm>
            <a:off x="2535524" y="3429000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1">
              <a:extLst>
                <a:ext uri="{FF2B5EF4-FFF2-40B4-BE49-F238E27FC236}">
                  <a16:creationId xmlns:a16="http://schemas.microsoft.com/office/drawing/2014/main" id="{955012B0-1921-408B-53E0-C6CC373A9E18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32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1" name="2">
              <a:extLst>
                <a:ext uri="{FF2B5EF4-FFF2-40B4-BE49-F238E27FC236}">
                  <a16:creationId xmlns:a16="http://schemas.microsoft.com/office/drawing/2014/main" id="{A1241743-8850-CEC6-0619-D783B5870BB3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2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13" name="خطأ 3">
            <a:extLst>
              <a:ext uri="{FF2B5EF4-FFF2-40B4-BE49-F238E27FC236}">
                <a16:creationId xmlns:a16="http://schemas.microsoft.com/office/drawing/2014/main" id="{358E08F0-3CD0-959E-4ADD-8F9A5532E5BA}"/>
              </a:ext>
            </a:extLst>
          </p:cNvPr>
          <p:cNvGrpSpPr/>
          <p:nvPr/>
        </p:nvGrpSpPr>
        <p:grpSpPr>
          <a:xfrm>
            <a:off x="6713984" y="4655917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" name="1">
              <a:extLst>
                <a:ext uri="{FF2B5EF4-FFF2-40B4-BE49-F238E27FC236}">
                  <a16:creationId xmlns:a16="http://schemas.microsoft.com/office/drawing/2014/main" id="{D16487F4-8D58-68C2-C6C0-8B93E0978735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46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5" name="2">
              <a:extLst>
                <a:ext uri="{FF2B5EF4-FFF2-40B4-BE49-F238E27FC236}">
                  <a16:creationId xmlns:a16="http://schemas.microsoft.com/office/drawing/2014/main" id="{87587E61-9620-B225-522F-7B4E9CA15F3C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3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pic>
        <p:nvPicPr>
          <p:cNvPr id="12" name="قلم">
            <a:hlinkClick r:id="" action="ppaction://hlinkshowjump?jump=nextslide" tooltip="التالي"/>
            <a:extLst>
              <a:ext uri="{FF2B5EF4-FFF2-40B4-BE49-F238E27FC236}">
                <a16:creationId xmlns:a16="http://schemas.microsoft.com/office/drawing/2014/main" id="{27205763-076D-3119-2270-2714FA02BA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14" y="3194613"/>
            <a:ext cx="746744" cy="26792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" name="قناع شفاف">
            <a:extLst>
              <a:ext uri="{FF2B5EF4-FFF2-40B4-BE49-F238E27FC236}">
                <a16:creationId xmlns:a16="http://schemas.microsoft.com/office/drawing/2014/main" id="{80A56A5D-36B0-5C17-6975-9710C1C42A97}"/>
              </a:ext>
            </a:extLst>
          </p:cNvPr>
          <p:cNvSpPr/>
          <p:nvPr/>
        </p:nvSpPr>
        <p:spPr>
          <a:xfrm>
            <a:off x="844062" y="3015502"/>
            <a:ext cx="1160584" cy="3045329"/>
          </a:xfrm>
          <a:prstGeom prst="roundRect">
            <a:avLst>
              <a:gd name="adj" fmla="val 17323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00574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repeatCount="3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2.91667E-6 -0.02731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ldren Y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63" presetClass="pat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91667E-6 -1.11111E-6 L 0.38307 0.21991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54" y="10995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5400000">
                                      <p:cBhvr>
                                        <p:cTn id="6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7" dur="750" fill="hold"/>
                                        <p:tgtEl>
                                          <p:spTgt spid="12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5A978A-3033-0246-57FB-F23ABBB0C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المسألة الحسابية">
            <a:extLst>
              <a:ext uri="{FF2B5EF4-FFF2-40B4-BE49-F238E27FC236}">
                <a16:creationId xmlns:a16="http://schemas.microsoft.com/office/drawing/2014/main" id="{31C13EDE-F3EA-D521-46FC-CC59E32D0BE2}"/>
              </a:ext>
            </a:extLst>
          </p:cNvPr>
          <p:cNvGrpSpPr/>
          <p:nvPr/>
        </p:nvGrpSpPr>
        <p:grpSpPr>
          <a:xfrm>
            <a:off x="2538625" y="1446986"/>
            <a:ext cx="7114750" cy="1568516"/>
            <a:chOff x="2211432" y="1172309"/>
            <a:chExt cx="7775338" cy="156851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" name="1">
              <a:extLst>
                <a:ext uri="{FF2B5EF4-FFF2-40B4-BE49-F238E27FC236}">
                  <a16:creationId xmlns:a16="http://schemas.microsoft.com/office/drawing/2014/main" id="{53294ECA-E540-5498-F06A-8D9207F89409}"/>
                </a:ext>
              </a:extLst>
            </p:cNvPr>
            <p:cNvSpPr/>
            <p:nvPr/>
          </p:nvSpPr>
          <p:spPr>
            <a:xfrm>
              <a:off x="2211432" y="1172309"/>
              <a:ext cx="7769136" cy="1568516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9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=6÷24</a:t>
              </a:r>
              <a:endParaRPr lang="ar-JO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2">
              <a:extLst>
                <a:ext uri="{FF2B5EF4-FFF2-40B4-BE49-F238E27FC236}">
                  <a16:creationId xmlns:a16="http://schemas.microsoft.com/office/drawing/2014/main" id="{8A20BF9D-9924-A454-B266-A6FAA60AA9A9}"/>
                </a:ext>
              </a:extLst>
            </p:cNvPr>
            <p:cNvSpPr/>
            <p:nvPr/>
          </p:nvSpPr>
          <p:spPr>
            <a:xfrm>
              <a:off x="8944708" y="1172309"/>
              <a:ext cx="1042062" cy="1568516"/>
            </a:xfrm>
            <a:prstGeom prst="ellipse">
              <a:avLst/>
            </a:prstGeom>
            <a:solidFill>
              <a:srgbClr val="FFC0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endParaRPr lang="ar-JO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3">
              <a:extLst>
                <a:ext uri="{FF2B5EF4-FFF2-40B4-BE49-F238E27FC236}">
                  <a16:creationId xmlns:a16="http://schemas.microsoft.com/office/drawing/2014/main" id="{9E23834D-F5B8-AC86-46DD-F732C84CE70E}"/>
                </a:ext>
              </a:extLst>
            </p:cNvPr>
            <p:cNvSpPr/>
            <p:nvPr/>
          </p:nvSpPr>
          <p:spPr>
            <a:xfrm flipH="1">
              <a:off x="2211433" y="1172309"/>
              <a:ext cx="1035860" cy="1568516"/>
            </a:xfrm>
            <a:prstGeom prst="ellipse">
              <a:avLst/>
            </a:prstGeom>
            <a:solidFill>
              <a:srgbClr val="FFC0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endParaRPr lang="ar-J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" name="صحيح">
            <a:extLst>
              <a:ext uri="{FF2B5EF4-FFF2-40B4-BE49-F238E27FC236}">
                <a16:creationId xmlns:a16="http://schemas.microsoft.com/office/drawing/2014/main" id="{EA52D1E0-F078-0C8C-7163-F0FD47CBBBB8}"/>
              </a:ext>
            </a:extLst>
          </p:cNvPr>
          <p:cNvGrpSpPr/>
          <p:nvPr/>
        </p:nvGrpSpPr>
        <p:grpSpPr>
          <a:xfrm>
            <a:off x="2535524" y="4655917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1">
              <a:extLst>
                <a:ext uri="{FF2B5EF4-FFF2-40B4-BE49-F238E27FC236}">
                  <a16:creationId xmlns:a16="http://schemas.microsoft.com/office/drawing/2014/main" id="{08F667E2-D9A7-BE23-268C-AFF8E32EFE30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4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4E84D1EE-18A6-8BC8-C393-CEAB6EE06B11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4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8" name="خطأ 1">
            <a:extLst>
              <a:ext uri="{FF2B5EF4-FFF2-40B4-BE49-F238E27FC236}">
                <a16:creationId xmlns:a16="http://schemas.microsoft.com/office/drawing/2014/main" id="{0F898FF8-690F-3D24-5A11-7A92492950FB}"/>
              </a:ext>
            </a:extLst>
          </p:cNvPr>
          <p:cNvGrpSpPr/>
          <p:nvPr/>
        </p:nvGrpSpPr>
        <p:grpSpPr>
          <a:xfrm>
            <a:off x="6713984" y="3429000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1">
              <a:extLst>
                <a:ext uri="{FF2B5EF4-FFF2-40B4-BE49-F238E27FC236}">
                  <a16:creationId xmlns:a16="http://schemas.microsoft.com/office/drawing/2014/main" id="{4AAF6FD8-0D3D-E477-E7DA-C35382AF1D01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12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7" name="2">
              <a:extLst>
                <a:ext uri="{FF2B5EF4-FFF2-40B4-BE49-F238E27FC236}">
                  <a16:creationId xmlns:a16="http://schemas.microsoft.com/office/drawing/2014/main" id="{44D2FC8F-B7E5-5A38-A237-4ED0F4220645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9" name="خطأ 2">
            <a:extLst>
              <a:ext uri="{FF2B5EF4-FFF2-40B4-BE49-F238E27FC236}">
                <a16:creationId xmlns:a16="http://schemas.microsoft.com/office/drawing/2014/main" id="{CFB24FB6-C7F4-0FBE-B6D4-10630EB8D1F3}"/>
              </a:ext>
            </a:extLst>
          </p:cNvPr>
          <p:cNvGrpSpPr/>
          <p:nvPr/>
        </p:nvGrpSpPr>
        <p:grpSpPr>
          <a:xfrm>
            <a:off x="2535524" y="3429000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1">
              <a:extLst>
                <a:ext uri="{FF2B5EF4-FFF2-40B4-BE49-F238E27FC236}">
                  <a16:creationId xmlns:a16="http://schemas.microsoft.com/office/drawing/2014/main" id="{765366D7-DF2C-1CB8-7286-23065CC33F67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8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1" name="2">
              <a:extLst>
                <a:ext uri="{FF2B5EF4-FFF2-40B4-BE49-F238E27FC236}">
                  <a16:creationId xmlns:a16="http://schemas.microsoft.com/office/drawing/2014/main" id="{CB85F85B-0656-8FDC-2A4D-2876DED2FF8A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2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13" name="خطأ 3">
            <a:extLst>
              <a:ext uri="{FF2B5EF4-FFF2-40B4-BE49-F238E27FC236}">
                <a16:creationId xmlns:a16="http://schemas.microsoft.com/office/drawing/2014/main" id="{AB151430-D546-22A7-A115-B3AB7A2C2BE4}"/>
              </a:ext>
            </a:extLst>
          </p:cNvPr>
          <p:cNvGrpSpPr/>
          <p:nvPr/>
        </p:nvGrpSpPr>
        <p:grpSpPr>
          <a:xfrm>
            <a:off x="6713984" y="4655917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" name="1">
              <a:extLst>
                <a:ext uri="{FF2B5EF4-FFF2-40B4-BE49-F238E27FC236}">
                  <a16:creationId xmlns:a16="http://schemas.microsoft.com/office/drawing/2014/main" id="{6F41982C-D5AE-DCDA-564E-24D01932CE28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6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5" name="2">
              <a:extLst>
                <a:ext uri="{FF2B5EF4-FFF2-40B4-BE49-F238E27FC236}">
                  <a16:creationId xmlns:a16="http://schemas.microsoft.com/office/drawing/2014/main" id="{821D8E6A-BEFD-CA8B-7064-B19C9B0261D4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3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pic>
        <p:nvPicPr>
          <p:cNvPr id="12" name="قلم">
            <a:hlinkClick r:id="" action="ppaction://hlinkshowjump?jump=nextslide" tooltip="التالي"/>
            <a:extLst>
              <a:ext uri="{FF2B5EF4-FFF2-40B4-BE49-F238E27FC236}">
                <a16:creationId xmlns:a16="http://schemas.microsoft.com/office/drawing/2014/main" id="{FE333DFC-A4B5-951D-E35B-9A6FFF778C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14" y="3194613"/>
            <a:ext cx="746744" cy="26792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" name="قناع شفاف">
            <a:extLst>
              <a:ext uri="{FF2B5EF4-FFF2-40B4-BE49-F238E27FC236}">
                <a16:creationId xmlns:a16="http://schemas.microsoft.com/office/drawing/2014/main" id="{42881206-8E92-8F85-02D5-C47EF7763BAA}"/>
              </a:ext>
            </a:extLst>
          </p:cNvPr>
          <p:cNvSpPr/>
          <p:nvPr/>
        </p:nvSpPr>
        <p:spPr>
          <a:xfrm>
            <a:off x="844062" y="3015502"/>
            <a:ext cx="1160584" cy="3045329"/>
          </a:xfrm>
          <a:prstGeom prst="roundRect">
            <a:avLst>
              <a:gd name="adj" fmla="val 17323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2890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repeatCount="3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2.91667E-6 -0.02731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ldren Y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63" presetClass="pat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91667E-6 -1.11111E-6 L 0.38307 0.21991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54" y="10995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5400000">
                                      <p:cBhvr>
                                        <p:cTn id="6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7" dur="750" fill="hold"/>
                                        <p:tgtEl>
                                          <p:spTgt spid="12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FF4298-D7F9-4FA9-36FF-4F1712BC0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المسألة الحسابية">
            <a:extLst>
              <a:ext uri="{FF2B5EF4-FFF2-40B4-BE49-F238E27FC236}">
                <a16:creationId xmlns:a16="http://schemas.microsoft.com/office/drawing/2014/main" id="{8F2994F3-B794-153E-3EF0-83CC8DEF0726}"/>
              </a:ext>
            </a:extLst>
          </p:cNvPr>
          <p:cNvGrpSpPr/>
          <p:nvPr/>
        </p:nvGrpSpPr>
        <p:grpSpPr>
          <a:xfrm>
            <a:off x="2538625" y="1446986"/>
            <a:ext cx="7114750" cy="1568516"/>
            <a:chOff x="2211432" y="1172309"/>
            <a:chExt cx="7775338" cy="156851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" name="1">
              <a:extLst>
                <a:ext uri="{FF2B5EF4-FFF2-40B4-BE49-F238E27FC236}">
                  <a16:creationId xmlns:a16="http://schemas.microsoft.com/office/drawing/2014/main" id="{362C85CC-2DA7-DD08-5248-7104642FB32B}"/>
                </a:ext>
              </a:extLst>
            </p:cNvPr>
            <p:cNvSpPr/>
            <p:nvPr/>
          </p:nvSpPr>
          <p:spPr>
            <a:xfrm>
              <a:off x="2211432" y="1172309"/>
              <a:ext cx="7769136" cy="1568516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9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=8+6</a:t>
              </a:r>
              <a:endParaRPr lang="ar-JO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2">
              <a:extLst>
                <a:ext uri="{FF2B5EF4-FFF2-40B4-BE49-F238E27FC236}">
                  <a16:creationId xmlns:a16="http://schemas.microsoft.com/office/drawing/2014/main" id="{884BEC28-64B9-884C-38F1-FB367389DC22}"/>
                </a:ext>
              </a:extLst>
            </p:cNvPr>
            <p:cNvSpPr/>
            <p:nvPr/>
          </p:nvSpPr>
          <p:spPr>
            <a:xfrm>
              <a:off x="8944708" y="1172309"/>
              <a:ext cx="1042062" cy="1568516"/>
            </a:xfrm>
            <a:prstGeom prst="ellipse">
              <a:avLst/>
            </a:prstGeom>
            <a:solidFill>
              <a:srgbClr val="FFC0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endParaRPr lang="ar-JO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3">
              <a:extLst>
                <a:ext uri="{FF2B5EF4-FFF2-40B4-BE49-F238E27FC236}">
                  <a16:creationId xmlns:a16="http://schemas.microsoft.com/office/drawing/2014/main" id="{8FBD83AC-F60A-15A2-8E7E-612F42B5D7E2}"/>
                </a:ext>
              </a:extLst>
            </p:cNvPr>
            <p:cNvSpPr/>
            <p:nvPr/>
          </p:nvSpPr>
          <p:spPr>
            <a:xfrm flipH="1">
              <a:off x="2211433" y="1172309"/>
              <a:ext cx="1035860" cy="1568516"/>
            </a:xfrm>
            <a:prstGeom prst="ellipse">
              <a:avLst/>
            </a:prstGeom>
            <a:solidFill>
              <a:srgbClr val="FFC0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endParaRPr lang="ar-J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صحيح">
            <a:extLst>
              <a:ext uri="{FF2B5EF4-FFF2-40B4-BE49-F238E27FC236}">
                <a16:creationId xmlns:a16="http://schemas.microsoft.com/office/drawing/2014/main" id="{B9DEF8F4-42EB-2F18-3A03-CB7F2D2BAB67}"/>
              </a:ext>
            </a:extLst>
          </p:cNvPr>
          <p:cNvGrpSpPr/>
          <p:nvPr/>
        </p:nvGrpSpPr>
        <p:grpSpPr>
          <a:xfrm>
            <a:off x="6713984" y="4655917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" name="1">
              <a:extLst>
                <a:ext uri="{FF2B5EF4-FFF2-40B4-BE49-F238E27FC236}">
                  <a16:creationId xmlns:a16="http://schemas.microsoft.com/office/drawing/2014/main" id="{BFFDFD99-5743-E1C2-880C-909BF2BFBC52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14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5" name="2">
              <a:extLst>
                <a:ext uri="{FF2B5EF4-FFF2-40B4-BE49-F238E27FC236}">
                  <a16:creationId xmlns:a16="http://schemas.microsoft.com/office/drawing/2014/main" id="{268EA727-8209-B877-BD19-92F9E1E83F06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3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8" name="خطأ 1">
            <a:extLst>
              <a:ext uri="{FF2B5EF4-FFF2-40B4-BE49-F238E27FC236}">
                <a16:creationId xmlns:a16="http://schemas.microsoft.com/office/drawing/2014/main" id="{7100598E-835C-89BD-A7B6-2BA29A7E0E4A}"/>
              </a:ext>
            </a:extLst>
          </p:cNvPr>
          <p:cNvGrpSpPr/>
          <p:nvPr/>
        </p:nvGrpSpPr>
        <p:grpSpPr>
          <a:xfrm>
            <a:off x="6713984" y="3429000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1">
              <a:extLst>
                <a:ext uri="{FF2B5EF4-FFF2-40B4-BE49-F238E27FC236}">
                  <a16:creationId xmlns:a16="http://schemas.microsoft.com/office/drawing/2014/main" id="{4392E740-6309-A932-AEC6-23234B69B64F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13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7" name="2">
              <a:extLst>
                <a:ext uri="{FF2B5EF4-FFF2-40B4-BE49-F238E27FC236}">
                  <a16:creationId xmlns:a16="http://schemas.microsoft.com/office/drawing/2014/main" id="{01160B25-46EF-7CD3-591E-A8381F155B5E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9" name="خطأ 2">
            <a:extLst>
              <a:ext uri="{FF2B5EF4-FFF2-40B4-BE49-F238E27FC236}">
                <a16:creationId xmlns:a16="http://schemas.microsoft.com/office/drawing/2014/main" id="{C574160B-8F76-5F37-5DA5-FF996B432DC1}"/>
              </a:ext>
            </a:extLst>
          </p:cNvPr>
          <p:cNvGrpSpPr/>
          <p:nvPr/>
        </p:nvGrpSpPr>
        <p:grpSpPr>
          <a:xfrm>
            <a:off x="2535524" y="3429000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1">
              <a:extLst>
                <a:ext uri="{FF2B5EF4-FFF2-40B4-BE49-F238E27FC236}">
                  <a16:creationId xmlns:a16="http://schemas.microsoft.com/office/drawing/2014/main" id="{4FDB3778-47E3-86F0-9366-6D72EC3AA4F4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15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1" name="2">
              <a:extLst>
                <a:ext uri="{FF2B5EF4-FFF2-40B4-BE49-F238E27FC236}">
                  <a16:creationId xmlns:a16="http://schemas.microsoft.com/office/drawing/2014/main" id="{3FE510B7-A8DC-8762-6C5C-5E80C3F824EC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2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16" name="خطأ3">
            <a:extLst>
              <a:ext uri="{FF2B5EF4-FFF2-40B4-BE49-F238E27FC236}">
                <a16:creationId xmlns:a16="http://schemas.microsoft.com/office/drawing/2014/main" id="{135370FD-60A9-84BB-3BAB-ECCD98165969}"/>
              </a:ext>
            </a:extLst>
          </p:cNvPr>
          <p:cNvGrpSpPr/>
          <p:nvPr/>
        </p:nvGrpSpPr>
        <p:grpSpPr>
          <a:xfrm>
            <a:off x="2535524" y="4655917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1">
              <a:extLst>
                <a:ext uri="{FF2B5EF4-FFF2-40B4-BE49-F238E27FC236}">
                  <a16:creationId xmlns:a16="http://schemas.microsoft.com/office/drawing/2014/main" id="{44854FDB-C873-E902-BA6A-19EE17FD132E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16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57B332A1-726C-9C12-B5D1-145902FC12CD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4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pic>
        <p:nvPicPr>
          <p:cNvPr id="12" name="قلم">
            <a:hlinkClick r:id="" action="ppaction://hlinkshowjump?jump=nextslide" tooltip="التالي"/>
            <a:extLst>
              <a:ext uri="{FF2B5EF4-FFF2-40B4-BE49-F238E27FC236}">
                <a16:creationId xmlns:a16="http://schemas.microsoft.com/office/drawing/2014/main" id="{5317FC59-74DD-36DB-5A0A-41DA206630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14" y="3194613"/>
            <a:ext cx="746744" cy="26792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" name="قناع شفاف">
            <a:extLst>
              <a:ext uri="{FF2B5EF4-FFF2-40B4-BE49-F238E27FC236}">
                <a16:creationId xmlns:a16="http://schemas.microsoft.com/office/drawing/2014/main" id="{BFFA245F-7242-A671-22F4-DB6D3AF48F9F}"/>
              </a:ext>
            </a:extLst>
          </p:cNvPr>
          <p:cNvSpPr/>
          <p:nvPr/>
        </p:nvSpPr>
        <p:spPr>
          <a:xfrm>
            <a:off x="844062" y="3015502"/>
            <a:ext cx="1160584" cy="3045329"/>
          </a:xfrm>
          <a:prstGeom prst="roundRect">
            <a:avLst>
              <a:gd name="adj" fmla="val 17323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955577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repeatCount="3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2.91667E-6 -0.02731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ldren Y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3" presetClass="pat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91667E-6 -1.11111E-6 L 0.38307 0.21991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54" y="1099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5400000">
                                      <p:cBhvr>
                                        <p:cTn id="4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4FBAE5-A8E7-65F9-5CA2-1B288B909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">
            <a:extLst>
              <a:ext uri="{FF2B5EF4-FFF2-40B4-BE49-F238E27FC236}">
                <a16:creationId xmlns:a16="http://schemas.microsoft.com/office/drawing/2014/main" id="{95BFCBF1-4349-D295-F5F1-5ABF4F79A0CD}"/>
              </a:ext>
            </a:extLst>
          </p:cNvPr>
          <p:cNvSpPr txBox="1"/>
          <p:nvPr/>
        </p:nvSpPr>
        <p:spPr>
          <a:xfrm>
            <a:off x="4005525" y="2552544"/>
            <a:ext cx="4180953" cy="707886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4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المعادلات الحسابية</a:t>
            </a:r>
          </a:p>
        </p:txBody>
      </p:sp>
      <p:sp>
        <p:nvSpPr>
          <p:cNvPr id="3" name="القناة">
            <a:extLst>
              <a:ext uri="{FF2B5EF4-FFF2-40B4-BE49-F238E27FC236}">
                <a16:creationId xmlns:a16="http://schemas.microsoft.com/office/drawing/2014/main" id="{B9C46871-90FC-6344-4B50-961D26BB0BF1}"/>
              </a:ext>
            </a:extLst>
          </p:cNvPr>
          <p:cNvSpPr txBox="1"/>
          <p:nvPr/>
        </p:nvSpPr>
        <p:spPr>
          <a:xfrm>
            <a:off x="3409214" y="3404859"/>
            <a:ext cx="5373587" cy="907941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ar-JO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قناة البوربوينت الإسلامي</a:t>
            </a:r>
          </a:p>
          <a:p>
            <a:pPr algn="ctr"/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Black" panose="02000503040000020004" pitchFamily="2" charset="0"/>
                <a:cs typeface="AF_Aseer" pitchFamily="2" charset="-78"/>
              </a:rPr>
              <a:t>youtube.com/@IslamicPowerPoint</a:t>
            </a:r>
            <a:endParaRPr lang="ar-JO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genial Black" panose="02000503040000020004" pitchFamily="2" charset="0"/>
              <a:cs typeface="AF_Aseer" pitchFamily="2" charset="-78"/>
            </a:endParaRPr>
          </a:p>
        </p:txBody>
      </p:sp>
      <p:pic>
        <p:nvPicPr>
          <p:cNvPr id="12" name="قلم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8137FEF-B81F-3DEB-21E0-4BDC37AFE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70" y="2046514"/>
            <a:ext cx="479374" cy="17199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205582"/>
      </p:ext>
    </p:extLst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E80ED0-EBAE-FADA-6F30-A43DE7976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المسألة الحسابية">
            <a:extLst>
              <a:ext uri="{FF2B5EF4-FFF2-40B4-BE49-F238E27FC236}">
                <a16:creationId xmlns:a16="http://schemas.microsoft.com/office/drawing/2014/main" id="{8AA05F87-6C5D-188E-C6DC-0A92B7CA32B4}"/>
              </a:ext>
            </a:extLst>
          </p:cNvPr>
          <p:cNvGrpSpPr/>
          <p:nvPr/>
        </p:nvGrpSpPr>
        <p:grpSpPr>
          <a:xfrm>
            <a:off x="2538625" y="1446986"/>
            <a:ext cx="7114750" cy="1568516"/>
            <a:chOff x="2211432" y="1172309"/>
            <a:chExt cx="7775338" cy="156851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" name="1">
              <a:extLst>
                <a:ext uri="{FF2B5EF4-FFF2-40B4-BE49-F238E27FC236}">
                  <a16:creationId xmlns:a16="http://schemas.microsoft.com/office/drawing/2014/main" id="{C10607A3-DB91-8E8E-9E53-719D8A3A2586}"/>
                </a:ext>
              </a:extLst>
            </p:cNvPr>
            <p:cNvSpPr/>
            <p:nvPr/>
          </p:nvSpPr>
          <p:spPr>
            <a:xfrm>
              <a:off x="2211432" y="1172309"/>
              <a:ext cx="7769136" cy="1568516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9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=4-15</a:t>
              </a:r>
              <a:endParaRPr lang="ar-JO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2">
              <a:extLst>
                <a:ext uri="{FF2B5EF4-FFF2-40B4-BE49-F238E27FC236}">
                  <a16:creationId xmlns:a16="http://schemas.microsoft.com/office/drawing/2014/main" id="{7DCEF2C6-F058-2458-95D0-778B23581CEB}"/>
                </a:ext>
              </a:extLst>
            </p:cNvPr>
            <p:cNvSpPr/>
            <p:nvPr/>
          </p:nvSpPr>
          <p:spPr>
            <a:xfrm>
              <a:off x="8944708" y="1172309"/>
              <a:ext cx="1042062" cy="1568516"/>
            </a:xfrm>
            <a:prstGeom prst="ellipse">
              <a:avLst/>
            </a:prstGeom>
            <a:solidFill>
              <a:srgbClr val="FFC0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endParaRPr lang="ar-JO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3">
              <a:extLst>
                <a:ext uri="{FF2B5EF4-FFF2-40B4-BE49-F238E27FC236}">
                  <a16:creationId xmlns:a16="http://schemas.microsoft.com/office/drawing/2014/main" id="{DA858993-CB9F-D85F-4AA5-79872A364A20}"/>
                </a:ext>
              </a:extLst>
            </p:cNvPr>
            <p:cNvSpPr/>
            <p:nvPr/>
          </p:nvSpPr>
          <p:spPr>
            <a:xfrm flipH="1">
              <a:off x="2211433" y="1172309"/>
              <a:ext cx="1035860" cy="1568516"/>
            </a:xfrm>
            <a:prstGeom prst="ellipse">
              <a:avLst/>
            </a:prstGeom>
            <a:solidFill>
              <a:srgbClr val="FFC0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endParaRPr lang="ar-J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صحيح">
            <a:extLst>
              <a:ext uri="{FF2B5EF4-FFF2-40B4-BE49-F238E27FC236}">
                <a16:creationId xmlns:a16="http://schemas.microsoft.com/office/drawing/2014/main" id="{C7D33959-6B56-724A-98ED-1B9F957A8B56}"/>
              </a:ext>
            </a:extLst>
          </p:cNvPr>
          <p:cNvGrpSpPr/>
          <p:nvPr/>
        </p:nvGrpSpPr>
        <p:grpSpPr>
          <a:xfrm>
            <a:off x="6713984" y="3429000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1">
              <a:extLst>
                <a:ext uri="{FF2B5EF4-FFF2-40B4-BE49-F238E27FC236}">
                  <a16:creationId xmlns:a16="http://schemas.microsoft.com/office/drawing/2014/main" id="{4A448C11-CBCF-4D6C-D5F5-14DA94B2758A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11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7" name="2">
              <a:extLst>
                <a:ext uri="{FF2B5EF4-FFF2-40B4-BE49-F238E27FC236}">
                  <a16:creationId xmlns:a16="http://schemas.microsoft.com/office/drawing/2014/main" id="{DCC9A294-596D-BF6C-84AA-6873C48791CA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9" name="خطأ1">
            <a:extLst>
              <a:ext uri="{FF2B5EF4-FFF2-40B4-BE49-F238E27FC236}">
                <a16:creationId xmlns:a16="http://schemas.microsoft.com/office/drawing/2014/main" id="{15316BEB-0F0F-1550-98EA-7DEC29E41519}"/>
              </a:ext>
            </a:extLst>
          </p:cNvPr>
          <p:cNvGrpSpPr/>
          <p:nvPr/>
        </p:nvGrpSpPr>
        <p:grpSpPr>
          <a:xfrm>
            <a:off x="2535524" y="3429000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1">
              <a:extLst>
                <a:ext uri="{FF2B5EF4-FFF2-40B4-BE49-F238E27FC236}">
                  <a16:creationId xmlns:a16="http://schemas.microsoft.com/office/drawing/2014/main" id="{F7E9E868-CC36-A1D3-957E-9DB7CB4A9884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9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1" name="2">
              <a:extLst>
                <a:ext uri="{FF2B5EF4-FFF2-40B4-BE49-F238E27FC236}">
                  <a16:creationId xmlns:a16="http://schemas.microsoft.com/office/drawing/2014/main" id="{A7B891E0-F84E-0D66-09B3-26B3D830AF01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2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13" name="خطأ2">
            <a:extLst>
              <a:ext uri="{FF2B5EF4-FFF2-40B4-BE49-F238E27FC236}">
                <a16:creationId xmlns:a16="http://schemas.microsoft.com/office/drawing/2014/main" id="{125286B6-C25F-1F8E-D6FC-8F006082B681}"/>
              </a:ext>
            </a:extLst>
          </p:cNvPr>
          <p:cNvGrpSpPr/>
          <p:nvPr/>
        </p:nvGrpSpPr>
        <p:grpSpPr>
          <a:xfrm>
            <a:off x="6713984" y="4655917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" name="1">
              <a:extLst>
                <a:ext uri="{FF2B5EF4-FFF2-40B4-BE49-F238E27FC236}">
                  <a16:creationId xmlns:a16="http://schemas.microsoft.com/office/drawing/2014/main" id="{5F9ED57C-F80E-8187-533A-375F630D554E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7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5" name="2">
              <a:extLst>
                <a:ext uri="{FF2B5EF4-FFF2-40B4-BE49-F238E27FC236}">
                  <a16:creationId xmlns:a16="http://schemas.microsoft.com/office/drawing/2014/main" id="{2188032F-296F-152D-C3DB-F6B179EDC364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3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16" name="خطأ3">
            <a:extLst>
              <a:ext uri="{FF2B5EF4-FFF2-40B4-BE49-F238E27FC236}">
                <a16:creationId xmlns:a16="http://schemas.microsoft.com/office/drawing/2014/main" id="{BEF63146-1C41-DB53-5CE1-39C5FDD30F2E}"/>
              </a:ext>
            </a:extLst>
          </p:cNvPr>
          <p:cNvGrpSpPr/>
          <p:nvPr/>
        </p:nvGrpSpPr>
        <p:grpSpPr>
          <a:xfrm>
            <a:off x="2535524" y="4655917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1">
              <a:extLst>
                <a:ext uri="{FF2B5EF4-FFF2-40B4-BE49-F238E27FC236}">
                  <a16:creationId xmlns:a16="http://schemas.microsoft.com/office/drawing/2014/main" id="{D7360FA3-0513-2E48-32CB-42775C2D1F2B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12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296ADF06-012E-945D-16AB-5C2B7DBE85F4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4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pic>
        <p:nvPicPr>
          <p:cNvPr id="12" name="قلم">
            <a:hlinkClick r:id="" action="ppaction://hlinkshowjump?jump=nextslide" tooltip="التالي"/>
            <a:extLst>
              <a:ext uri="{FF2B5EF4-FFF2-40B4-BE49-F238E27FC236}">
                <a16:creationId xmlns:a16="http://schemas.microsoft.com/office/drawing/2014/main" id="{C2FD3C50-E073-9163-E332-5E684CE3C2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14" y="3194613"/>
            <a:ext cx="746744" cy="26792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" name="قناع شفاف">
            <a:extLst>
              <a:ext uri="{FF2B5EF4-FFF2-40B4-BE49-F238E27FC236}">
                <a16:creationId xmlns:a16="http://schemas.microsoft.com/office/drawing/2014/main" id="{DCBE800B-041D-ADAA-05B0-6806AB5A11FD}"/>
              </a:ext>
            </a:extLst>
          </p:cNvPr>
          <p:cNvSpPr/>
          <p:nvPr/>
        </p:nvSpPr>
        <p:spPr>
          <a:xfrm>
            <a:off x="844062" y="3015502"/>
            <a:ext cx="1160584" cy="3045329"/>
          </a:xfrm>
          <a:prstGeom prst="roundRect">
            <a:avLst>
              <a:gd name="adj" fmla="val 17323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218442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repeatCount="3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2.91667E-6 -0.02731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ldren Y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3" presetClass="pat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91667E-6 -1.11111E-6 L 0.38307 0.21991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54" y="1099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5400000">
                                      <p:cBhvr>
                                        <p:cTn id="4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21CD0E-118B-17D5-851A-B4FE3623B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المسألة الحسابية">
            <a:extLst>
              <a:ext uri="{FF2B5EF4-FFF2-40B4-BE49-F238E27FC236}">
                <a16:creationId xmlns:a16="http://schemas.microsoft.com/office/drawing/2014/main" id="{A9D05F79-BFB3-DD5A-7688-7CE6B17CC24A}"/>
              </a:ext>
            </a:extLst>
          </p:cNvPr>
          <p:cNvGrpSpPr/>
          <p:nvPr/>
        </p:nvGrpSpPr>
        <p:grpSpPr>
          <a:xfrm>
            <a:off x="2538625" y="1446986"/>
            <a:ext cx="7114750" cy="1568516"/>
            <a:chOff x="2211432" y="1172309"/>
            <a:chExt cx="7775338" cy="156851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" name="1">
              <a:extLst>
                <a:ext uri="{FF2B5EF4-FFF2-40B4-BE49-F238E27FC236}">
                  <a16:creationId xmlns:a16="http://schemas.microsoft.com/office/drawing/2014/main" id="{EBBAAFBE-5E01-467A-6578-A8405BF4C4D0}"/>
                </a:ext>
              </a:extLst>
            </p:cNvPr>
            <p:cNvSpPr/>
            <p:nvPr/>
          </p:nvSpPr>
          <p:spPr>
            <a:xfrm>
              <a:off x="2211432" y="1172309"/>
              <a:ext cx="7769136" cy="1568516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9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  <a:r>
                <a:rPr lang="ar-JO" sz="9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×</a:t>
              </a:r>
              <a:r>
                <a:rPr lang="en-US" sz="9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=4</a:t>
              </a:r>
              <a:endParaRPr lang="ar-JO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2">
              <a:extLst>
                <a:ext uri="{FF2B5EF4-FFF2-40B4-BE49-F238E27FC236}">
                  <a16:creationId xmlns:a16="http://schemas.microsoft.com/office/drawing/2014/main" id="{7E10B4D1-CD14-908B-DEC2-FE2F77B69054}"/>
                </a:ext>
              </a:extLst>
            </p:cNvPr>
            <p:cNvSpPr/>
            <p:nvPr/>
          </p:nvSpPr>
          <p:spPr>
            <a:xfrm>
              <a:off x="8944708" y="1172309"/>
              <a:ext cx="1042062" cy="1568516"/>
            </a:xfrm>
            <a:prstGeom prst="ellipse">
              <a:avLst/>
            </a:prstGeom>
            <a:solidFill>
              <a:srgbClr val="FFC0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endParaRPr lang="ar-JO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3">
              <a:extLst>
                <a:ext uri="{FF2B5EF4-FFF2-40B4-BE49-F238E27FC236}">
                  <a16:creationId xmlns:a16="http://schemas.microsoft.com/office/drawing/2014/main" id="{A2BFBD30-2C3B-0D6A-4A15-3E3F4F44F66C}"/>
                </a:ext>
              </a:extLst>
            </p:cNvPr>
            <p:cNvSpPr/>
            <p:nvPr/>
          </p:nvSpPr>
          <p:spPr>
            <a:xfrm flipH="1">
              <a:off x="2211433" y="1172309"/>
              <a:ext cx="1035860" cy="1568516"/>
            </a:xfrm>
            <a:prstGeom prst="ellipse">
              <a:avLst/>
            </a:prstGeom>
            <a:solidFill>
              <a:srgbClr val="FFC0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endParaRPr lang="ar-J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صحيح">
            <a:extLst>
              <a:ext uri="{FF2B5EF4-FFF2-40B4-BE49-F238E27FC236}">
                <a16:creationId xmlns:a16="http://schemas.microsoft.com/office/drawing/2014/main" id="{6B3C8A4E-B525-CE6D-9DEA-41D59C355474}"/>
              </a:ext>
            </a:extLst>
          </p:cNvPr>
          <p:cNvGrpSpPr/>
          <p:nvPr/>
        </p:nvGrpSpPr>
        <p:grpSpPr>
          <a:xfrm>
            <a:off x="6713984" y="3429000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1">
              <a:extLst>
                <a:ext uri="{FF2B5EF4-FFF2-40B4-BE49-F238E27FC236}">
                  <a16:creationId xmlns:a16="http://schemas.microsoft.com/office/drawing/2014/main" id="{0FEAFF1B-0373-A441-CF22-B4E73B44EF93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32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7" name="2">
              <a:extLst>
                <a:ext uri="{FF2B5EF4-FFF2-40B4-BE49-F238E27FC236}">
                  <a16:creationId xmlns:a16="http://schemas.microsoft.com/office/drawing/2014/main" id="{5DC97986-B0C1-320B-5E41-5BD4A94BA220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9" name="خطأ1">
            <a:extLst>
              <a:ext uri="{FF2B5EF4-FFF2-40B4-BE49-F238E27FC236}">
                <a16:creationId xmlns:a16="http://schemas.microsoft.com/office/drawing/2014/main" id="{DF6CF88C-542B-CFC8-66C1-81CF98A99F36}"/>
              </a:ext>
            </a:extLst>
          </p:cNvPr>
          <p:cNvGrpSpPr/>
          <p:nvPr/>
        </p:nvGrpSpPr>
        <p:grpSpPr>
          <a:xfrm>
            <a:off x="2535524" y="3429000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1">
              <a:extLst>
                <a:ext uri="{FF2B5EF4-FFF2-40B4-BE49-F238E27FC236}">
                  <a16:creationId xmlns:a16="http://schemas.microsoft.com/office/drawing/2014/main" id="{ACB0E46B-7A54-AB5B-9684-0BFD72026F53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28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1" name="2">
              <a:extLst>
                <a:ext uri="{FF2B5EF4-FFF2-40B4-BE49-F238E27FC236}">
                  <a16:creationId xmlns:a16="http://schemas.microsoft.com/office/drawing/2014/main" id="{120B78EF-1EC6-3AF7-FDBE-7EA9D9F124A2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2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13" name="خطأ2">
            <a:extLst>
              <a:ext uri="{FF2B5EF4-FFF2-40B4-BE49-F238E27FC236}">
                <a16:creationId xmlns:a16="http://schemas.microsoft.com/office/drawing/2014/main" id="{B67DD35A-25C6-E949-C668-AAF84221356F}"/>
              </a:ext>
            </a:extLst>
          </p:cNvPr>
          <p:cNvGrpSpPr/>
          <p:nvPr/>
        </p:nvGrpSpPr>
        <p:grpSpPr>
          <a:xfrm>
            <a:off x="6713984" y="4655917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" name="1">
              <a:extLst>
                <a:ext uri="{FF2B5EF4-FFF2-40B4-BE49-F238E27FC236}">
                  <a16:creationId xmlns:a16="http://schemas.microsoft.com/office/drawing/2014/main" id="{A9DE8ADA-3265-477E-7D03-03C61A146F16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34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5" name="2">
              <a:extLst>
                <a:ext uri="{FF2B5EF4-FFF2-40B4-BE49-F238E27FC236}">
                  <a16:creationId xmlns:a16="http://schemas.microsoft.com/office/drawing/2014/main" id="{F5D559C1-941F-477C-BB71-8211D05CB6AF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3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16" name="خطأ3">
            <a:extLst>
              <a:ext uri="{FF2B5EF4-FFF2-40B4-BE49-F238E27FC236}">
                <a16:creationId xmlns:a16="http://schemas.microsoft.com/office/drawing/2014/main" id="{D584981C-F1E0-9B25-AF49-14C0696E3544}"/>
              </a:ext>
            </a:extLst>
          </p:cNvPr>
          <p:cNvGrpSpPr/>
          <p:nvPr/>
        </p:nvGrpSpPr>
        <p:grpSpPr>
          <a:xfrm>
            <a:off x="2535524" y="4655917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1">
              <a:extLst>
                <a:ext uri="{FF2B5EF4-FFF2-40B4-BE49-F238E27FC236}">
                  <a16:creationId xmlns:a16="http://schemas.microsoft.com/office/drawing/2014/main" id="{089FCE25-0E97-38C2-4351-18F7FEB4C9F7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24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4AB13849-50B0-7828-EDCB-94BA62A64497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4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pic>
        <p:nvPicPr>
          <p:cNvPr id="12" name="قلم">
            <a:hlinkClick r:id="" action="ppaction://hlinkshowjump?jump=nextslide" tooltip="التالي"/>
            <a:extLst>
              <a:ext uri="{FF2B5EF4-FFF2-40B4-BE49-F238E27FC236}">
                <a16:creationId xmlns:a16="http://schemas.microsoft.com/office/drawing/2014/main" id="{27369EF0-E3A3-4534-F0E5-C6EBB28528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14" y="3194613"/>
            <a:ext cx="746744" cy="26792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" name="قناع شفاف">
            <a:extLst>
              <a:ext uri="{FF2B5EF4-FFF2-40B4-BE49-F238E27FC236}">
                <a16:creationId xmlns:a16="http://schemas.microsoft.com/office/drawing/2014/main" id="{ED2514DB-C3C9-82E3-DE7E-F8EA38B4900E}"/>
              </a:ext>
            </a:extLst>
          </p:cNvPr>
          <p:cNvSpPr/>
          <p:nvPr/>
        </p:nvSpPr>
        <p:spPr>
          <a:xfrm>
            <a:off x="844062" y="3015502"/>
            <a:ext cx="1160584" cy="3045329"/>
          </a:xfrm>
          <a:prstGeom prst="roundRect">
            <a:avLst>
              <a:gd name="adj" fmla="val 17323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07015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repeatCount="3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2.91667E-6 -0.02731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ldren Y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3" presetClass="pat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91667E-6 -1.11111E-6 L 0.38307 0.21991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54" y="1099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5400000">
                                      <p:cBhvr>
                                        <p:cTn id="4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28DCE3-88EA-0FB8-1678-F54829AE2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المسألة الحسابية">
            <a:extLst>
              <a:ext uri="{FF2B5EF4-FFF2-40B4-BE49-F238E27FC236}">
                <a16:creationId xmlns:a16="http://schemas.microsoft.com/office/drawing/2014/main" id="{2B1FE1B5-E4BE-14A2-F1C0-0C4F02F2DDB6}"/>
              </a:ext>
            </a:extLst>
          </p:cNvPr>
          <p:cNvGrpSpPr/>
          <p:nvPr/>
        </p:nvGrpSpPr>
        <p:grpSpPr>
          <a:xfrm>
            <a:off x="2538625" y="1446986"/>
            <a:ext cx="7114750" cy="1568516"/>
            <a:chOff x="2211432" y="1172309"/>
            <a:chExt cx="7775338" cy="156851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" name="1">
              <a:extLst>
                <a:ext uri="{FF2B5EF4-FFF2-40B4-BE49-F238E27FC236}">
                  <a16:creationId xmlns:a16="http://schemas.microsoft.com/office/drawing/2014/main" id="{EC94E2AD-7905-D360-6D9C-957E48CB132E}"/>
                </a:ext>
              </a:extLst>
            </p:cNvPr>
            <p:cNvSpPr/>
            <p:nvPr/>
          </p:nvSpPr>
          <p:spPr>
            <a:xfrm>
              <a:off x="2211432" y="1172309"/>
              <a:ext cx="7769136" cy="1568516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9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=3÷18</a:t>
              </a:r>
              <a:endParaRPr lang="ar-JO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2">
              <a:extLst>
                <a:ext uri="{FF2B5EF4-FFF2-40B4-BE49-F238E27FC236}">
                  <a16:creationId xmlns:a16="http://schemas.microsoft.com/office/drawing/2014/main" id="{19CBC7AE-3A8B-269E-20F9-60BFCFA163A8}"/>
                </a:ext>
              </a:extLst>
            </p:cNvPr>
            <p:cNvSpPr/>
            <p:nvPr/>
          </p:nvSpPr>
          <p:spPr>
            <a:xfrm>
              <a:off x="8944708" y="1172309"/>
              <a:ext cx="1042062" cy="1568516"/>
            </a:xfrm>
            <a:prstGeom prst="ellipse">
              <a:avLst/>
            </a:prstGeom>
            <a:solidFill>
              <a:srgbClr val="FFC0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endParaRPr lang="ar-JO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3">
              <a:extLst>
                <a:ext uri="{FF2B5EF4-FFF2-40B4-BE49-F238E27FC236}">
                  <a16:creationId xmlns:a16="http://schemas.microsoft.com/office/drawing/2014/main" id="{7E2ABC39-26F7-7F43-6482-458BC1878457}"/>
                </a:ext>
              </a:extLst>
            </p:cNvPr>
            <p:cNvSpPr/>
            <p:nvPr/>
          </p:nvSpPr>
          <p:spPr>
            <a:xfrm flipH="1">
              <a:off x="2211433" y="1172309"/>
              <a:ext cx="1035860" cy="1568516"/>
            </a:xfrm>
            <a:prstGeom prst="ellipse">
              <a:avLst/>
            </a:prstGeom>
            <a:solidFill>
              <a:srgbClr val="FFC0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endParaRPr lang="ar-J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صحيح">
            <a:extLst>
              <a:ext uri="{FF2B5EF4-FFF2-40B4-BE49-F238E27FC236}">
                <a16:creationId xmlns:a16="http://schemas.microsoft.com/office/drawing/2014/main" id="{A36FBB53-6878-B48B-3542-8FB6C1C588BD}"/>
              </a:ext>
            </a:extLst>
          </p:cNvPr>
          <p:cNvGrpSpPr/>
          <p:nvPr/>
        </p:nvGrpSpPr>
        <p:grpSpPr>
          <a:xfrm>
            <a:off x="2535524" y="3429000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1">
              <a:extLst>
                <a:ext uri="{FF2B5EF4-FFF2-40B4-BE49-F238E27FC236}">
                  <a16:creationId xmlns:a16="http://schemas.microsoft.com/office/drawing/2014/main" id="{31813727-3B63-C1D9-D287-1DE9D952895C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6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1" name="2">
              <a:extLst>
                <a:ext uri="{FF2B5EF4-FFF2-40B4-BE49-F238E27FC236}">
                  <a16:creationId xmlns:a16="http://schemas.microsoft.com/office/drawing/2014/main" id="{A17790FF-1C1C-1A33-291A-4E3B542C96CD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2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8" name="خطأ 1">
            <a:extLst>
              <a:ext uri="{FF2B5EF4-FFF2-40B4-BE49-F238E27FC236}">
                <a16:creationId xmlns:a16="http://schemas.microsoft.com/office/drawing/2014/main" id="{0D976A46-2798-D278-AF52-EF52419A65E0}"/>
              </a:ext>
            </a:extLst>
          </p:cNvPr>
          <p:cNvGrpSpPr/>
          <p:nvPr/>
        </p:nvGrpSpPr>
        <p:grpSpPr>
          <a:xfrm>
            <a:off x="6713984" y="3429000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1">
              <a:extLst>
                <a:ext uri="{FF2B5EF4-FFF2-40B4-BE49-F238E27FC236}">
                  <a16:creationId xmlns:a16="http://schemas.microsoft.com/office/drawing/2014/main" id="{BDE04B8A-CB04-152F-17F0-F9785B76F68D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8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7" name="2">
              <a:extLst>
                <a:ext uri="{FF2B5EF4-FFF2-40B4-BE49-F238E27FC236}">
                  <a16:creationId xmlns:a16="http://schemas.microsoft.com/office/drawing/2014/main" id="{F3A4CC1D-DAB2-D30A-AF3B-E64823388F8A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13" name="خطأ2">
            <a:extLst>
              <a:ext uri="{FF2B5EF4-FFF2-40B4-BE49-F238E27FC236}">
                <a16:creationId xmlns:a16="http://schemas.microsoft.com/office/drawing/2014/main" id="{19E70A3B-9DC0-1569-C6A8-24D00F8DE90D}"/>
              </a:ext>
            </a:extLst>
          </p:cNvPr>
          <p:cNvGrpSpPr/>
          <p:nvPr/>
        </p:nvGrpSpPr>
        <p:grpSpPr>
          <a:xfrm>
            <a:off x="6713984" y="4655917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" name="1">
              <a:extLst>
                <a:ext uri="{FF2B5EF4-FFF2-40B4-BE49-F238E27FC236}">
                  <a16:creationId xmlns:a16="http://schemas.microsoft.com/office/drawing/2014/main" id="{E969A27F-F415-6ACC-8A37-E3FD85793DDD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12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5" name="2">
              <a:extLst>
                <a:ext uri="{FF2B5EF4-FFF2-40B4-BE49-F238E27FC236}">
                  <a16:creationId xmlns:a16="http://schemas.microsoft.com/office/drawing/2014/main" id="{05CD8089-9F26-39DA-117D-17F6132E1F9A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3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16" name="خطأ3">
            <a:extLst>
              <a:ext uri="{FF2B5EF4-FFF2-40B4-BE49-F238E27FC236}">
                <a16:creationId xmlns:a16="http://schemas.microsoft.com/office/drawing/2014/main" id="{9B9773C9-C4C6-4EC2-C52D-7CB601EE3617}"/>
              </a:ext>
            </a:extLst>
          </p:cNvPr>
          <p:cNvGrpSpPr/>
          <p:nvPr/>
        </p:nvGrpSpPr>
        <p:grpSpPr>
          <a:xfrm>
            <a:off x="2535524" y="4655917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1">
              <a:extLst>
                <a:ext uri="{FF2B5EF4-FFF2-40B4-BE49-F238E27FC236}">
                  <a16:creationId xmlns:a16="http://schemas.microsoft.com/office/drawing/2014/main" id="{D7848B1D-FBE9-16C1-5DFE-F71BD4B6B9B5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14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F6CACB3C-B00C-4261-9D90-ABAE71BE4531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4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pic>
        <p:nvPicPr>
          <p:cNvPr id="12" name="قلم">
            <a:hlinkClick r:id="" action="ppaction://hlinkshowjump?jump=nextslide" tooltip="التالي"/>
            <a:extLst>
              <a:ext uri="{FF2B5EF4-FFF2-40B4-BE49-F238E27FC236}">
                <a16:creationId xmlns:a16="http://schemas.microsoft.com/office/drawing/2014/main" id="{594ABE39-63C0-0EC9-BFCB-C5A9343691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14" y="3194613"/>
            <a:ext cx="746744" cy="26792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" name="قناع شفاف">
            <a:extLst>
              <a:ext uri="{FF2B5EF4-FFF2-40B4-BE49-F238E27FC236}">
                <a16:creationId xmlns:a16="http://schemas.microsoft.com/office/drawing/2014/main" id="{33DC7EFC-83A7-79CC-ED43-6B360EC067AB}"/>
              </a:ext>
            </a:extLst>
          </p:cNvPr>
          <p:cNvSpPr/>
          <p:nvPr/>
        </p:nvSpPr>
        <p:spPr>
          <a:xfrm>
            <a:off x="844062" y="3015502"/>
            <a:ext cx="1160584" cy="3045329"/>
          </a:xfrm>
          <a:prstGeom prst="roundRect">
            <a:avLst>
              <a:gd name="adj" fmla="val 17323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38758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repeatCount="3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2.91667E-6 -0.02731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ldren Y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3" presetClass="pat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91667E-6 -1.11111E-6 L 0.38307 0.21991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54" y="1099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5400000">
                                      <p:cBhvr>
                                        <p:cTn id="4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8DC176-993C-E2CA-17D3-453D8DDD6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هنئة">
            <a:extLst>
              <a:ext uri="{FF2B5EF4-FFF2-40B4-BE49-F238E27FC236}">
                <a16:creationId xmlns:a16="http://schemas.microsoft.com/office/drawing/2014/main" id="{7DE55C15-E383-7449-E2AF-FD6F98347B79}"/>
              </a:ext>
            </a:extLst>
          </p:cNvPr>
          <p:cNvSpPr txBox="1"/>
          <p:nvPr/>
        </p:nvSpPr>
        <p:spPr>
          <a:xfrm>
            <a:off x="4380633" y="2875006"/>
            <a:ext cx="3430747" cy="1107996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4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ممتاز.. أحسنت</a:t>
            </a:r>
            <a:r>
              <a:rPr lang="ar-JO" sz="6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!</a:t>
            </a:r>
            <a:endParaRPr lang="ar-JO" sz="4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Aseer" pitchFamily="2" charset="-78"/>
            </a:endParaRPr>
          </a:p>
        </p:txBody>
      </p:sp>
      <p:pic>
        <p:nvPicPr>
          <p:cNvPr id="12" name="قلم">
            <a:hlinkClick r:id="" action="ppaction://hlinkshowjump?jump=endshow"/>
            <a:extLst>
              <a:ext uri="{FF2B5EF4-FFF2-40B4-BE49-F238E27FC236}">
                <a16:creationId xmlns:a16="http://schemas.microsoft.com/office/drawing/2014/main" id="{BD7CC0A1-8292-65AA-8487-D49EA2D362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892" y="2383971"/>
            <a:ext cx="582530" cy="20900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بالونات 1">
            <a:extLst>
              <a:ext uri="{FF2B5EF4-FFF2-40B4-BE49-F238E27FC236}">
                <a16:creationId xmlns:a16="http://schemas.microsoft.com/office/drawing/2014/main" id="{1FF76C5F-1964-31E2-6E00-F3478076A9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46" y="1632857"/>
            <a:ext cx="1077686" cy="3592286"/>
          </a:xfrm>
          <a:prstGeom prst="rect">
            <a:avLst/>
          </a:prstGeom>
          <a:effectLst>
            <a:outerShdw blurRad="50800" dist="38100" dir="5400000" algn="t" rotWithShape="0">
              <a:schemeClr val="accent1">
                <a:lumMod val="50000"/>
                <a:alpha val="70000"/>
              </a:schemeClr>
            </a:outerShdw>
          </a:effectLst>
        </p:spPr>
      </p:pic>
      <p:pic>
        <p:nvPicPr>
          <p:cNvPr id="9" name="بالونات 2">
            <a:extLst>
              <a:ext uri="{FF2B5EF4-FFF2-40B4-BE49-F238E27FC236}">
                <a16:creationId xmlns:a16="http://schemas.microsoft.com/office/drawing/2014/main" id="{0C7657A4-D76E-FEA7-F242-3E12A4CFC9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6263" y="1632857"/>
            <a:ext cx="1077686" cy="3592286"/>
          </a:xfrm>
          <a:prstGeom prst="rect">
            <a:avLst/>
          </a:prstGeom>
          <a:effectLst>
            <a:outerShdw blurRad="50800" dist="38100" dir="5400000" algn="t" rotWithShape="0">
              <a:schemeClr val="accent1">
                <a:lumMod val="50000"/>
                <a:alpha val="70000"/>
              </a:schemeClr>
            </a:outerShdw>
          </a:effectLst>
        </p:spPr>
      </p:pic>
      <p:pic>
        <p:nvPicPr>
          <p:cNvPr id="3" name="صوت تصفيق">
            <a:hlinkClick r:id="" action="ppaction://media"/>
            <a:extLst>
              <a:ext uri="{FF2B5EF4-FFF2-40B4-BE49-F238E27FC236}">
                <a16:creationId xmlns:a16="http://schemas.microsoft.com/office/drawing/2014/main" id="{FA043C60-55AB-F4C2-8F43-434EA7D074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04611" y="920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47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3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 L 0.2 0.19051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951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059418-B887-963B-E712-4FD2972CE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المسألة الحسابية">
            <a:extLst>
              <a:ext uri="{FF2B5EF4-FFF2-40B4-BE49-F238E27FC236}">
                <a16:creationId xmlns:a16="http://schemas.microsoft.com/office/drawing/2014/main" id="{41482C94-6936-1C78-B7E0-16A45E517BD6}"/>
              </a:ext>
            </a:extLst>
          </p:cNvPr>
          <p:cNvGrpSpPr/>
          <p:nvPr/>
        </p:nvGrpSpPr>
        <p:grpSpPr>
          <a:xfrm>
            <a:off x="2538625" y="1446986"/>
            <a:ext cx="7114750" cy="1568516"/>
            <a:chOff x="2211432" y="1172309"/>
            <a:chExt cx="7775338" cy="156851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" name="1">
              <a:extLst>
                <a:ext uri="{FF2B5EF4-FFF2-40B4-BE49-F238E27FC236}">
                  <a16:creationId xmlns:a16="http://schemas.microsoft.com/office/drawing/2014/main" id="{581D9C3D-1FA7-2CB7-82FD-084B34E05F4A}"/>
                </a:ext>
              </a:extLst>
            </p:cNvPr>
            <p:cNvSpPr/>
            <p:nvPr/>
          </p:nvSpPr>
          <p:spPr>
            <a:xfrm>
              <a:off x="2211432" y="1172309"/>
              <a:ext cx="7769136" cy="1568516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9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=5+6</a:t>
              </a:r>
              <a:endParaRPr lang="ar-JO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2">
              <a:extLst>
                <a:ext uri="{FF2B5EF4-FFF2-40B4-BE49-F238E27FC236}">
                  <a16:creationId xmlns:a16="http://schemas.microsoft.com/office/drawing/2014/main" id="{A105E42B-5CA0-FCD0-B397-B01FE6519130}"/>
                </a:ext>
              </a:extLst>
            </p:cNvPr>
            <p:cNvSpPr/>
            <p:nvPr/>
          </p:nvSpPr>
          <p:spPr>
            <a:xfrm>
              <a:off x="8944708" y="1172309"/>
              <a:ext cx="1042062" cy="1568516"/>
            </a:xfrm>
            <a:prstGeom prst="ellipse">
              <a:avLst/>
            </a:prstGeom>
            <a:solidFill>
              <a:srgbClr val="FFC0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endParaRPr lang="ar-JO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3">
              <a:extLst>
                <a:ext uri="{FF2B5EF4-FFF2-40B4-BE49-F238E27FC236}">
                  <a16:creationId xmlns:a16="http://schemas.microsoft.com/office/drawing/2014/main" id="{F49FFE22-3AB3-3724-76AF-284036DA749F}"/>
                </a:ext>
              </a:extLst>
            </p:cNvPr>
            <p:cNvSpPr/>
            <p:nvPr/>
          </p:nvSpPr>
          <p:spPr>
            <a:xfrm flipH="1">
              <a:off x="2211433" y="1172309"/>
              <a:ext cx="1035860" cy="1568516"/>
            </a:xfrm>
            <a:prstGeom prst="ellipse">
              <a:avLst/>
            </a:prstGeom>
            <a:solidFill>
              <a:srgbClr val="FFC0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endParaRPr lang="ar-J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صحيح">
            <a:extLst>
              <a:ext uri="{FF2B5EF4-FFF2-40B4-BE49-F238E27FC236}">
                <a16:creationId xmlns:a16="http://schemas.microsoft.com/office/drawing/2014/main" id="{667DC9F1-E12E-E9BE-9C42-3E267BACDE98}"/>
              </a:ext>
            </a:extLst>
          </p:cNvPr>
          <p:cNvGrpSpPr/>
          <p:nvPr/>
        </p:nvGrpSpPr>
        <p:grpSpPr>
          <a:xfrm>
            <a:off x="2535524" y="3429000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1">
              <a:extLst>
                <a:ext uri="{FF2B5EF4-FFF2-40B4-BE49-F238E27FC236}">
                  <a16:creationId xmlns:a16="http://schemas.microsoft.com/office/drawing/2014/main" id="{D3E5F0E5-4BCE-ECA2-0DCE-806C63198623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11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1" name="2">
              <a:extLst>
                <a:ext uri="{FF2B5EF4-FFF2-40B4-BE49-F238E27FC236}">
                  <a16:creationId xmlns:a16="http://schemas.microsoft.com/office/drawing/2014/main" id="{367A686E-C461-2615-63FC-60FEF45FEF51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2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8" name="خطأ 1">
            <a:extLst>
              <a:ext uri="{FF2B5EF4-FFF2-40B4-BE49-F238E27FC236}">
                <a16:creationId xmlns:a16="http://schemas.microsoft.com/office/drawing/2014/main" id="{AE78C0F1-C7C3-8AC7-EABB-B37D3C60AEBD}"/>
              </a:ext>
            </a:extLst>
          </p:cNvPr>
          <p:cNvGrpSpPr/>
          <p:nvPr/>
        </p:nvGrpSpPr>
        <p:grpSpPr>
          <a:xfrm>
            <a:off x="6713984" y="3429000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1">
              <a:extLst>
                <a:ext uri="{FF2B5EF4-FFF2-40B4-BE49-F238E27FC236}">
                  <a16:creationId xmlns:a16="http://schemas.microsoft.com/office/drawing/2014/main" id="{FBEF3804-DAAD-F6C9-650A-3161DEF6DDC8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9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7" name="2">
              <a:extLst>
                <a:ext uri="{FF2B5EF4-FFF2-40B4-BE49-F238E27FC236}">
                  <a16:creationId xmlns:a16="http://schemas.microsoft.com/office/drawing/2014/main" id="{BF64BC04-83BA-139C-0285-45840B68C3A1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13" name="خطأ2">
            <a:extLst>
              <a:ext uri="{FF2B5EF4-FFF2-40B4-BE49-F238E27FC236}">
                <a16:creationId xmlns:a16="http://schemas.microsoft.com/office/drawing/2014/main" id="{D929378B-BA92-7FDA-E5EC-01E104D7967D}"/>
              </a:ext>
            </a:extLst>
          </p:cNvPr>
          <p:cNvGrpSpPr/>
          <p:nvPr/>
        </p:nvGrpSpPr>
        <p:grpSpPr>
          <a:xfrm>
            <a:off x="6713984" y="4655917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" name="1">
              <a:extLst>
                <a:ext uri="{FF2B5EF4-FFF2-40B4-BE49-F238E27FC236}">
                  <a16:creationId xmlns:a16="http://schemas.microsoft.com/office/drawing/2014/main" id="{67209E81-8740-1E0C-3275-6FC95BB95B79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8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5" name="2">
              <a:extLst>
                <a:ext uri="{FF2B5EF4-FFF2-40B4-BE49-F238E27FC236}">
                  <a16:creationId xmlns:a16="http://schemas.microsoft.com/office/drawing/2014/main" id="{CD8AA5E4-1772-B710-9C3D-F66B42AACDAF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3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16" name="خطأ3">
            <a:extLst>
              <a:ext uri="{FF2B5EF4-FFF2-40B4-BE49-F238E27FC236}">
                <a16:creationId xmlns:a16="http://schemas.microsoft.com/office/drawing/2014/main" id="{C63A0711-CCE9-0CAF-E1A8-188C0AACDA40}"/>
              </a:ext>
            </a:extLst>
          </p:cNvPr>
          <p:cNvGrpSpPr/>
          <p:nvPr/>
        </p:nvGrpSpPr>
        <p:grpSpPr>
          <a:xfrm>
            <a:off x="2535524" y="4655917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1">
              <a:extLst>
                <a:ext uri="{FF2B5EF4-FFF2-40B4-BE49-F238E27FC236}">
                  <a16:creationId xmlns:a16="http://schemas.microsoft.com/office/drawing/2014/main" id="{EF3856F0-220C-480D-70E4-63D81EC47DCB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13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78164405-FE1C-CB5F-B958-703D4145595A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4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pic>
        <p:nvPicPr>
          <p:cNvPr id="12" name="قلم">
            <a:hlinkClick r:id="" action="ppaction://hlinkshowjump?jump=nextslide" tooltip="التالي"/>
            <a:extLst>
              <a:ext uri="{FF2B5EF4-FFF2-40B4-BE49-F238E27FC236}">
                <a16:creationId xmlns:a16="http://schemas.microsoft.com/office/drawing/2014/main" id="{4D5366A5-575F-E360-39AC-94257730A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14" y="3194613"/>
            <a:ext cx="746744" cy="26792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" name="قناع شفاف">
            <a:extLst>
              <a:ext uri="{FF2B5EF4-FFF2-40B4-BE49-F238E27FC236}">
                <a16:creationId xmlns:a16="http://schemas.microsoft.com/office/drawing/2014/main" id="{F7C8D606-CDAC-D524-3305-B8B9996BFF7F}"/>
              </a:ext>
            </a:extLst>
          </p:cNvPr>
          <p:cNvSpPr/>
          <p:nvPr/>
        </p:nvSpPr>
        <p:spPr>
          <a:xfrm>
            <a:off x="844062" y="3015502"/>
            <a:ext cx="1160584" cy="3045329"/>
          </a:xfrm>
          <a:prstGeom prst="roundRect">
            <a:avLst>
              <a:gd name="adj" fmla="val 17323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6978912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repeatCount="3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2.91667E-6 -0.02731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ldren Y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3" presetClass="pat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91667E-6 -1.11111E-6 L 0.38307 0.21991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54" y="1099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5400000">
                                      <p:cBhvr>
                                        <p:cTn id="4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68302B-BBC3-0367-0F10-0559B20CB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المسألة الحسابية">
            <a:extLst>
              <a:ext uri="{FF2B5EF4-FFF2-40B4-BE49-F238E27FC236}">
                <a16:creationId xmlns:a16="http://schemas.microsoft.com/office/drawing/2014/main" id="{0AA903F3-208C-801E-FDF3-940ECB2F1172}"/>
              </a:ext>
            </a:extLst>
          </p:cNvPr>
          <p:cNvGrpSpPr/>
          <p:nvPr/>
        </p:nvGrpSpPr>
        <p:grpSpPr>
          <a:xfrm>
            <a:off x="2538625" y="1446986"/>
            <a:ext cx="7114750" cy="1568516"/>
            <a:chOff x="2211432" y="1172309"/>
            <a:chExt cx="7775338" cy="156851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" name="1">
              <a:extLst>
                <a:ext uri="{FF2B5EF4-FFF2-40B4-BE49-F238E27FC236}">
                  <a16:creationId xmlns:a16="http://schemas.microsoft.com/office/drawing/2014/main" id="{5999E678-A6ED-0CBA-5D6A-7220100A5902}"/>
                </a:ext>
              </a:extLst>
            </p:cNvPr>
            <p:cNvSpPr/>
            <p:nvPr/>
          </p:nvSpPr>
          <p:spPr>
            <a:xfrm>
              <a:off x="2211432" y="1172309"/>
              <a:ext cx="7769136" cy="1568516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9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=7+7</a:t>
              </a:r>
              <a:endParaRPr lang="ar-JO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2">
              <a:extLst>
                <a:ext uri="{FF2B5EF4-FFF2-40B4-BE49-F238E27FC236}">
                  <a16:creationId xmlns:a16="http://schemas.microsoft.com/office/drawing/2014/main" id="{5A71F088-BC04-EE72-370A-050768D81FC0}"/>
                </a:ext>
              </a:extLst>
            </p:cNvPr>
            <p:cNvSpPr/>
            <p:nvPr/>
          </p:nvSpPr>
          <p:spPr>
            <a:xfrm>
              <a:off x="8944708" y="1172309"/>
              <a:ext cx="1042062" cy="1568516"/>
            </a:xfrm>
            <a:prstGeom prst="ellipse">
              <a:avLst/>
            </a:prstGeom>
            <a:solidFill>
              <a:srgbClr val="FFC0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endParaRPr lang="ar-JO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3">
              <a:extLst>
                <a:ext uri="{FF2B5EF4-FFF2-40B4-BE49-F238E27FC236}">
                  <a16:creationId xmlns:a16="http://schemas.microsoft.com/office/drawing/2014/main" id="{9B2142CC-A7BE-631B-88B7-C41A5B2EBB51}"/>
                </a:ext>
              </a:extLst>
            </p:cNvPr>
            <p:cNvSpPr/>
            <p:nvPr/>
          </p:nvSpPr>
          <p:spPr>
            <a:xfrm flipH="1">
              <a:off x="2211433" y="1172309"/>
              <a:ext cx="1035860" cy="1568516"/>
            </a:xfrm>
            <a:prstGeom prst="ellipse">
              <a:avLst/>
            </a:prstGeom>
            <a:solidFill>
              <a:srgbClr val="FFC0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endParaRPr lang="ar-J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" name="صحيح">
            <a:extLst>
              <a:ext uri="{FF2B5EF4-FFF2-40B4-BE49-F238E27FC236}">
                <a16:creationId xmlns:a16="http://schemas.microsoft.com/office/drawing/2014/main" id="{81BF58C2-D75D-29B4-2A1F-882B51FE0798}"/>
              </a:ext>
            </a:extLst>
          </p:cNvPr>
          <p:cNvGrpSpPr/>
          <p:nvPr/>
        </p:nvGrpSpPr>
        <p:grpSpPr>
          <a:xfrm>
            <a:off x="2535524" y="4655917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1">
              <a:extLst>
                <a:ext uri="{FF2B5EF4-FFF2-40B4-BE49-F238E27FC236}">
                  <a16:creationId xmlns:a16="http://schemas.microsoft.com/office/drawing/2014/main" id="{1221C570-F873-8FBC-8763-F8FC1E7AFF60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14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DA24F51D-9719-B3C9-2E0F-6BBF8DCE1448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4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8" name="خطأ 1">
            <a:extLst>
              <a:ext uri="{FF2B5EF4-FFF2-40B4-BE49-F238E27FC236}">
                <a16:creationId xmlns:a16="http://schemas.microsoft.com/office/drawing/2014/main" id="{AF511642-54AA-3869-11F8-0F596EABB14D}"/>
              </a:ext>
            </a:extLst>
          </p:cNvPr>
          <p:cNvGrpSpPr/>
          <p:nvPr/>
        </p:nvGrpSpPr>
        <p:grpSpPr>
          <a:xfrm>
            <a:off x="6713984" y="3429000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1">
              <a:extLst>
                <a:ext uri="{FF2B5EF4-FFF2-40B4-BE49-F238E27FC236}">
                  <a16:creationId xmlns:a16="http://schemas.microsoft.com/office/drawing/2014/main" id="{21E61127-29FB-E273-8D5F-E24751DB834A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9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7" name="2">
              <a:extLst>
                <a:ext uri="{FF2B5EF4-FFF2-40B4-BE49-F238E27FC236}">
                  <a16:creationId xmlns:a16="http://schemas.microsoft.com/office/drawing/2014/main" id="{A39207AD-DD3D-89AE-06A7-58E5A1F18B97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9" name="خطأ 2">
            <a:extLst>
              <a:ext uri="{FF2B5EF4-FFF2-40B4-BE49-F238E27FC236}">
                <a16:creationId xmlns:a16="http://schemas.microsoft.com/office/drawing/2014/main" id="{B8D37BCD-3C3D-C71C-0B3A-E4DC7026745E}"/>
              </a:ext>
            </a:extLst>
          </p:cNvPr>
          <p:cNvGrpSpPr/>
          <p:nvPr/>
        </p:nvGrpSpPr>
        <p:grpSpPr>
          <a:xfrm>
            <a:off x="2535524" y="3429000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1">
              <a:extLst>
                <a:ext uri="{FF2B5EF4-FFF2-40B4-BE49-F238E27FC236}">
                  <a16:creationId xmlns:a16="http://schemas.microsoft.com/office/drawing/2014/main" id="{05964D5D-30F3-A3CB-0DE3-76E325B9DAC0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11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1" name="2">
              <a:extLst>
                <a:ext uri="{FF2B5EF4-FFF2-40B4-BE49-F238E27FC236}">
                  <a16:creationId xmlns:a16="http://schemas.microsoft.com/office/drawing/2014/main" id="{0734674C-AF98-6E48-3F13-6E1F873E0FCB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2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13" name="خطأ 3">
            <a:extLst>
              <a:ext uri="{FF2B5EF4-FFF2-40B4-BE49-F238E27FC236}">
                <a16:creationId xmlns:a16="http://schemas.microsoft.com/office/drawing/2014/main" id="{44FCEFB5-E8CC-FF5A-F420-E7CEFB48BB51}"/>
              </a:ext>
            </a:extLst>
          </p:cNvPr>
          <p:cNvGrpSpPr/>
          <p:nvPr/>
        </p:nvGrpSpPr>
        <p:grpSpPr>
          <a:xfrm>
            <a:off x="6713984" y="4655917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" name="1">
              <a:extLst>
                <a:ext uri="{FF2B5EF4-FFF2-40B4-BE49-F238E27FC236}">
                  <a16:creationId xmlns:a16="http://schemas.microsoft.com/office/drawing/2014/main" id="{39E148D3-D9EC-DABC-822D-A963EBE40376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15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5" name="2">
              <a:extLst>
                <a:ext uri="{FF2B5EF4-FFF2-40B4-BE49-F238E27FC236}">
                  <a16:creationId xmlns:a16="http://schemas.microsoft.com/office/drawing/2014/main" id="{8223FC71-9091-FCAB-D201-95F804D4F50A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3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pic>
        <p:nvPicPr>
          <p:cNvPr id="12" name="قلم">
            <a:hlinkClick r:id="" action="ppaction://hlinkshowjump?jump=nextslide" tooltip="التالي"/>
            <a:extLst>
              <a:ext uri="{FF2B5EF4-FFF2-40B4-BE49-F238E27FC236}">
                <a16:creationId xmlns:a16="http://schemas.microsoft.com/office/drawing/2014/main" id="{25B66A16-93FC-DDF1-786C-5D49891FAA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14" y="3194613"/>
            <a:ext cx="746744" cy="26792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" name="قناع شفاف">
            <a:extLst>
              <a:ext uri="{FF2B5EF4-FFF2-40B4-BE49-F238E27FC236}">
                <a16:creationId xmlns:a16="http://schemas.microsoft.com/office/drawing/2014/main" id="{AD18C495-2D15-8CA3-E549-08473DF9B611}"/>
              </a:ext>
            </a:extLst>
          </p:cNvPr>
          <p:cNvSpPr/>
          <p:nvPr/>
        </p:nvSpPr>
        <p:spPr>
          <a:xfrm>
            <a:off x="844062" y="3015502"/>
            <a:ext cx="1160584" cy="3045329"/>
          </a:xfrm>
          <a:prstGeom prst="roundRect">
            <a:avLst>
              <a:gd name="adj" fmla="val 17323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14405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repeatCount="3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2.91667E-6 -0.02731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ldren Y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63" presetClass="pat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91667E-6 -1.11111E-6 L 0.38307 0.21991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54" y="10995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5400000">
                                      <p:cBhvr>
                                        <p:cTn id="6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7" dur="750" fill="hold"/>
                                        <p:tgtEl>
                                          <p:spTgt spid="12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E949F8-CA10-DB37-9828-965F85646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المسألة الحسابية">
            <a:extLst>
              <a:ext uri="{FF2B5EF4-FFF2-40B4-BE49-F238E27FC236}">
                <a16:creationId xmlns:a16="http://schemas.microsoft.com/office/drawing/2014/main" id="{331DD163-0AA9-5B8F-B1B6-EA47FDC3D6B2}"/>
              </a:ext>
            </a:extLst>
          </p:cNvPr>
          <p:cNvGrpSpPr/>
          <p:nvPr/>
        </p:nvGrpSpPr>
        <p:grpSpPr>
          <a:xfrm>
            <a:off x="2538625" y="1446986"/>
            <a:ext cx="7114750" cy="1568516"/>
            <a:chOff x="2211432" y="1172309"/>
            <a:chExt cx="7775338" cy="156851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" name="1">
              <a:extLst>
                <a:ext uri="{FF2B5EF4-FFF2-40B4-BE49-F238E27FC236}">
                  <a16:creationId xmlns:a16="http://schemas.microsoft.com/office/drawing/2014/main" id="{781BB6C9-C9B3-0BE8-AC51-7E79C5C62C28}"/>
                </a:ext>
              </a:extLst>
            </p:cNvPr>
            <p:cNvSpPr/>
            <p:nvPr/>
          </p:nvSpPr>
          <p:spPr>
            <a:xfrm>
              <a:off x="2211432" y="1172309"/>
              <a:ext cx="7769136" cy="1568516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9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=5-12</a:t>
              </a:r>
              <a:endParaRPr lang="ar-JO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2">
              <a:extLst>
                <a:ext uri="{FF2B5EF4-FFF2-40B4-BE49-F238E27FC236}">
                  <a16:creationId xmlns:a16="http://schemas.microsoft.com/office/drawing/2014/main" id="{23C80020-C005-9F2D-23F2-B00D9C03DD7C}"/>
                </a:ext>
              </a:extLst>
            </p:cNvPr>
            <p:cNvSpPr/>
            <p:nvPr/>
          </p:nvSpPr>
          <p:spPr>
            <a:xfrm>
              <a:off x="8944708" y="1172309"/>
              <a:ext cx="1042062" cy="1568516"/>
            </a:xfrm>
            <a:prstGeom prst="ellipse">
              <a:avLst/>
            </a:prstGeom>
            <a:solidFill>
              <a:srgbClr val="FFC0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 rtl="0"/>
              <a:endParaRPr lang="ar-JO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3">
              <a:extLst>
                <a:ext uri="{FF2B5EF4-FFF2-40B4-BE49-F238E27FC236}">
                  <a16:creationId xmlns:a16="http://schemas.microsoft.com/office/drawing/2014/main" id="{30E14AE1-F923-19DF-08CF-4EBA1871758B}"/>
                </a:ext>
              </a:extLst>
            </p:cNvPr>
            <p:cNvSpPr/>
            <p:nvPr/>
          </p:nvSpPr>
          <p:spPr>
            <a:xfrm flipH="1">
              <a:off x="2211433" y="1172309"/>
              <a:ext cx="1035860" cy="1568516"/>
            </a:xfrm>
            <a:prstGeom prst="ellipse">
              <a:avLst/>
            </a:prstGeom>
            <a:solidFill>
              <a:srgbClr val="FFC0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 rtl="0"/>
              <a:endParaRPr lang="ar-J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صحيح">
            <a:extLst>
              <a:ext uri="{FF2B5EF4-FFF2-40B4-BE49-F238E27FC236}">
                <a16:creationId xmlns:a16="http://schemas.microsoft.com/office/drawing/2014/main" id="{7EB98EE5-64DA-631D-F686-69DB0EC08748}"/>
              </a:ext>
            </a:extLst>
          </p:cNvPr>
          <p:cNvGrpSpPr/>
          <p:nvPr/>
        </p:nvGrpSpPr>
        <p:grpSpPr>
          <a:xfrm>
            <a:off x="6713984" y="4655917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" name="1">
              <a:extLst>
                <a:ext uri="{FF2B5EF4-FFF2-40B4-BE49-F238E27FC236}">
                  <a16:creationId xmlns:a16="http://schemas.microsoft.com/office/drawing/2014/main" id="{C0DF5872-3FFC-F244-D3EC-E86C8CD0605D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7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5" name="2">
              <a:extLst>
                <a:ext uri="{FF2B5EF4-FFF2-40B4-BE49-F238E27FC236}">
                  <a16:creationId xmlns:a16="http://schemas.microsoft.com/office/drawing/2014/main" id="{C3BE1710-4666-849A-D48F-195C1C6D6D46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3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8" name="خطأ 1">
            <a:extLst>
              <a:ext uri="{FF2B5EF4-FFF2-40B4-BE49-F238E27FC236}">
                <a16:creationId xmlns:a16="http://schemas.microsoft.com/office/drawing/2014/main" id="{DB2F6A2A-1060-E568-E1EC-0FD1AD017126}"/>
              </a:ext>
            </a:extLst>
          </p:cNvPr>
          <p:cNvGrpSpPr/>
          <p:nvPr/>
        </p:nvGrpSpPr>
        <p:grpSpPr>
          <a:xfrm>
            <a:off x="6713984" y="3429000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1">
              <a:extLst>
                <a:ext uri="{FF2B5EF4-FFF2-40B4-BE49-F238E27FC236}">
                  <a16:creationId xmlns:a16="http://schemas.microsoft.com/office/drawing/2014/main" id="{ADB0A97F-BC36-A083-D4C4-DE3BC17CEA93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9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7" name="2">
              <a:extLst>
                <a:ext uri="{FF2B5EF4-FFF2-40B4-BE49-F238E27FC236}">
                  <a16:creationId xmlns:a16="http://schemas.microsoft.com/office/drawing/2014/main" id="{602EFF19-33B6-3E48-DFA9-A5E9D18B672D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9" name="خطأ 2">
            <a:extLst>
              <a:ext uri="{FF2B5EF4-FFF2-40B4-BE49-F238E27FC236}">
                <a16:creationId xmlns:a16="http://schemas.microsoft.com/office/drawing/2014/main" id="{66DFF175-735F-4FD7-4F71-1D851C93E99B}"/>
              </a:ext>
            </a:extLst>
          </p:cNvPr>
          <p:cNvGrpSpPr/>
          <p:nvPr/>
        </p:nvGrpSpPr>
        <p:grpSpPr>
          <a:xfrm>
            <a:off x="2535524" y="3429000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1">
              <a:extLst>
                <a:ext uri="{FF2B5EF4-FFF2-40B4-BE49-F238E27FC236}">
                  <a16:creationId xmlns:a16="http://schemas.microsoft.com/office/drawing/2014/main" id="{DA436EF1-FFC6-B2E5-FF5F-21853F7CC8F0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11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1" name="2">
              <a:extLst>
                <a:ext uri="{FF2B5EF4-FFF2-40B4-BE49-F238E27FC236}">
                  <a16:creationId xmlns:a16="http://schemas.microsoft.com/office/drawing/2014/main" id="{9C0FD334-2646-27C7-4E87-466B0CC0AFCF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2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16" name="خطأ3">
            <a:extLst>
              <a:ext uri="{FF2B5EF4-FFF2-40B4-BE49-F238E27FC236}">
                <a16:creationId xmlns:a16="http://schemas.microsoft.com/office/drawing/2014/main" id="{324047EE-8A39-3B6B-B89F-FF5B84CF1106}"/>
              </a:ext>
            </a:extLst>
          </p:cNvPr>
          <p:cNvGrpSpPr/>
          <p:nvPr/>
        </p:nvGrpSpPr>
        <p:grpSpPr>
          <a:xfrm>
            <a:off x="2535524" y="4655917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1">
              <a:extLst>
                <a:ext uri="{FF2B5EF4-FFF2-40B4-BE49-F238E27FC236}">
                  <a16:creationId xmlns:a16="http://schemas.microsoft.com/office/drawing/2014/main" id="{4FA3510A-0E57-C57E-883A-5B0855FA1554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8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796FA505-8792-4126-B4DA-A541C6511005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4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pic>
        <p:nvPicPr>
          <p:cNvPr id="12" name="قلم">
            <a:hlinkClick r:id="" action="ppaction://hlinkshowjump?jump=nextslide" tooltip="التالي"/>
            <a:extLst>
              <a:ext uri="{FF2B5EF4-FFF2-40B4-BE49-F238E27FC236}">
                <a16:creationId xmlns:a16="http://schemas.microsoft.com/office/drawing/2014/main" id="{40A01370-01AB-6FC5-F5F9-B16D8D4DF1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14" y="3194613"/>
            <a:ext cx="746744" cy="26792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" name="قناع شفاف">
            <a:extLst>
              <a:ext uri="{FF2B5EF4-FFF2-40B4-BE49-F238E27FC236}">
                <a16:creationId xmlns:a16="http://schemas.microsoft.com/office/drawing/2014/main" id="{623A5EB7-5419-EAB8-F3B1-4AD16ACA92B6}"/>
              </a:ext>
            </a:extLst>
          </p:cNvPr>
          <p:cNvSpPr/>
          <p:nvPr/>
        </p:nvSpPr>
        <p:spPr>
          <a:xfrm>
            <a:off x="844062" y="3015502"/>
            <a:ext cx="1160584" cy="3045329"/>
          </a:xfrm>
          <a:prstGeom prst="roundRect">
            <a:avLst>
              <a:gd name="adj" fmla="val 17323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2264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repeatCount="3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2.91667E-6 -0.02731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ldren Y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3" presetClass="pat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91667E-6 -1.11111E-6 L 0.38307 0.21991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54" y="1099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5400000">
                                      <p:cBhvr>
                                        <p:cTn id="4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FF04F6-A0D5-9A1A-827F-449C8D297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المسألة الحسابية">
            <a:extLst>
              <a:ext uri="{FF2B5EF4-FFF2-40B4-BE49-F238E27FC236}">
                <a16:creationId xmlns:a16="http://schemas.microsoft.com/office/drawing/2014/main" id="{D5A812E1-86DE-6A5C-528A-DE1EE8D24911}"/>
              </a:ext>
            </a:extLst>
          </p:cNvPr>
          <p:cNvGrpSpPr/>
          <p:nvPr/>
        </p:nvGrpSpPr>
        <p:grpSpPr>
          <a:xfrm>
            <a:off x="2538625" y="1446986"/>
            <a:ext cx="7114750" cy="1568516"/>
            <a:chOff x="2211432" y="1172309"/>
            <a:chExt cx="7775338" cy="156851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" name="1">
              <a:extLst>
                <a:ext uri="{FF2B5EF4-FFF2-40B4-BE49-F238E27FC236}">
                  <a16:creationId xmlns:a16="http://schemas.microsoft.com/office/drawing/2014/main" id="{EEF5B392-10EB-F36A-0B74-9BD3272A83BC}"/>
                </a:ext>
              </a:extLst>
            </p:cNvPr>
            <p:cNvSpPr/>
            <p:nvPr/>
          </p:nvSpPr>
          <p:spPr>
            <a:xfrm>
              <a:off x="2211432" y="1172309"/>
              <a:ext cx="7769136" cy="1568516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9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=4÷16</a:t>
              </a:r>
              <a:endParaRPr lang="ar-JO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2">
              <a:extLst>
                <a:ext uri="{FF2B5EF4-FFF2-40B4-BE49-F238E27FC236}">
                  <a16:creationId xmlns:a16="http://schemas.microsoft.com/office/drawing/2014/main" id="{A3A95E4B-0D03-61D1-E35B-0C0C7F1FB161}"/>
                </a:ext>
              </a:extLst>
            </p:cNvPr>
            <p:cNvSpPr/>
            <p:nvPr/>
          </p:nvSpPr>
          <p:spPr>
            <a:xfrm>
              <a:off x="8944708" y="1172309"/>
              <a:ext cx="1042062" cy="1568516"/>
            </a:xfrm>
            <a:prstGeom prst="ellipse">
              <a:avLst/>
            </a:prstGeom>
            <a:solidFill>
              <a:srgbClr val="FFC0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endParaRPr lang="ar-JO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3">
              <a:extLst>
                <a:ext uri="{FF2B5EF4-FFF2-40B4-BE49-F238E27FC236}">
                  <a16:creationId xmlns:a16="http://schemas.microsoft.com/office/drawing/2014/main" id="{4A5C3FB7-812C-6E22-68E9-B2F5D819A76D}"/>
                </a:ext>
              </a:extLst>
            </p:cNvPr>
            <p:cNvSpPr/>
            <p:nvPr/>
          </p:nvSpPr>
          <p:spPr>
            <a:xfrm flipH="1">
              <a:off x="2211433" y="1172309"/>
              <a:ext cx="1035860" cy="1568516"/>
            </a:xfrm>
            <a:prstGeom prst="ellipse">
              <a:avLst/>
            </a:prstGeom>
            <a:solidFill>
              <a:srgbClr val="FFC0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endParaRPr lang="ar-J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صحيح">
            <a:extLst>
              <a:ext uri="{FF2B5EF4-FFF2-40B4-BE49-F238E27FC236}">
                <a16:creationId xmlns:a16="http://schemas.microsoft.com/office/drawing/2014/main" id="{59FE86BE-FD56-9A16-3853-6248D33B3879}"/>
              </a:ext>
            </a:extLst>
          </p:cNvPr>
          <p:cNvGrpSpPr/>
          <p:nvPr/>
        </p:nvGrpSpPr>
        <p:grpSpPr>
          <a:xfrm>
            <a:off x="6713984" y="3429000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1">
              <a:extLst>
                <a:ext uri="{FF2B5EF4-FFF2-40B4-BE49-F238E27FC236}">
                  <a16:creationId xmlns:a16="http://schemas.microsoft.com/office/drawing/2014/main" id="{B2BFCC18-3049-2344-D24D-94576398B795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4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7" name="2">
              <a:extLst>
                <a:ext uri="{FF2B5EF4-FFF2-40B4-BE49-F238E27FC236}">
                  <a16:creationId xmlns:a16="http://schemas.microsoft.com/office/drawing/2014/main" id="{0953B66E-AD6C-BCA2-64B7-0120DDF0307F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9" name="خطأ1">
            <a:extLst>
              <a:ext uri="{FF2B5EF4-FFF2-40B4-BE49-F238E27FC236}">
                <a16:creationId xmlns:a16="http://schemas.microsoft.com/office/drawing/2014/main" id="{5E197578-DC85-0150-8861-B544D327DE12}"/>
              </a:ext>
            </a:extLst>
          </p:cNvPr>
          <p:cNvGrpSpPr/>
          <p:nvPr/>
        </p:nvGrpSpPr>
        <p:grpSpPr>
          <a:xfrm>
            <a:off x="2535524" y="3429000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1">
              <a:extLst>
                <a:ext uri="{FF2B5EF4-FFF2-40B4-BE49-F238E27FC236}">
                  <a16:creationId xmlns:a16="http://schemas.microsoft.com/office/drawing/2014/main" id="{86014CF1-3777-9CF5-6B2D-C5238611F6BA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8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1" name="2">
              <a:extLst>
                <a:ext uri="{FF2B5EF4-FFF2-40B4-BE49-F238E27FC236}">
                  <a16:creationId xmlns:a16="http://schemas.microsoft.com/office/drawing/2014/main" id="{F79A3EAC-7A66-5E5B-6B69-585F14CEFA9A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2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13" name="خطأ2">
            <a:extLst>
              <a:ext uri="{FF2B5EF4-FFF2-40B4-BE49-F238E27FC236}">
                <a16:creationId xmlns:a16="http://schemas.microsoft.com/office/drawing/2014/main" id="{0CF46DE1-A981-217C-F90D-1C43F4494E02}"/>
              </a:ext>
            </a:extLst>
          </p:cNvPr>
          <p:cNvGrpSpPr/>
          <p:nvPr/>
        </p:nvGrpSpPr>
        <p:grpSpPr>
          <a:xfrm>
            <a:off x="6713984" y="4655917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" name="1">
              <a:extLst>
                <a:ext uri="{FF2B5EF4-FFF2-40B4-BE49-F238E27FC236}">
                  <a16:creationId xmlns:a16="http://schemas.microsoft.com/office/drawing/2014/main" id="{B8838AE6-D5C2-AA51-E0C9-BC52D823631D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6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5" name="2">
              <a:extLst>
                <a:ext uri="{FF2B5EF4-FFF2-40B4-BE49-F238E27FC236}">
                  <a16:creationId xmlns:a16="http://schemas.microsoft.com/office/drawing/2014/main" id="{0D3C6FF3-A424-9928-55D4-1054022D5ACC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3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16" name="خطأ3">
            <a:extLst>
              <a:ext uri="{FF2B5EF4-FFF2-40B4-BE49-F238E27FC236}">
                <a16:creationId xmlns:a16="http://schemas.microsoft.com/office/drawing/2014/main" id="{25B27BD9-6CD8-AC3B-702A-99AF2EFAB0FD}"/>
              </a:ext>
            </a:extLst>
          </p:cNvPr>
          <p:cNvGrpSpPr/>
          <p:nvPr/>
        </p:nvGrpSpPr>
        <p:grpSpPr>
          <a:xfrm>
            <a:off x="2535524" y="4655917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1">
              <a:extLst>
                <a:ext uri="{FF2B5EF4-FFF2-40B4-BE49-F238E27FC236}">
                  <a16:creationId xmlns:a16="http://schemas.microsoft.com/office/drawing/2014/main" id="{DAE77B44-C9A5-A946-60A7-53D9B3F28C77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12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1E6EA7AB-DCE1-24DC-6640-BEAC45F44A79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4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pic>
        <p:nvPicPr>
          <p:cNvPr id="12" name="قلم">
            <a:hlinkClick r:id="" action="ppaction://hlinkshowjump?jump=nextslide" tooltip="التالي"/>
            <a:extLst>
              <a:ext uri="{FF2B5EF4-FFF2-40B4-BE49-F238E27FC236}">
                <a16:creationId xmlns:a16="http://schemas.microsoft.com/office/drawing/2014/main" id="{0D49B1E6-09B1-2D82-651E-F724163C12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14" y="3194613"/>
            <a:ext cx="746744" cy="26792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" name="قناع شفاف">
            <a:extLst>
              <a:ext uri="{FF2B5EF4-FFF2-40B4-BE49-F238E27FC236}">
                <a16:creationId xmlns:a16="http://schemas.microsoft.com/office/drawing/2014/main" id="{28E2ED23-0FC4-B9FA-8077-2ECA6D60E67E}"/>
              </a:ext>
            </a:extLst>
          </p:cNvPr>
          <p:cNvSpPr/>
          <p:nvPr/>
        </p:nvSpPr>
        <p:spPr>
          <a:xfrm>
            <a:off x="844062" y="3015502"/>
            <a:ext cx="1160584" cy="3045329"/>
          </a:xfrm>
          <a:prstGeom prst="roundRect">
            <a:avLst>
              <a:gd name="adj" fmla="val 17323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5346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repeatCount="3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2.91667E-6 -0.02731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ldren Y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3" presetClass="pat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91667E-6 -1.11111E-6 L 0.38307 0.21991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54" y="1099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5400000">
                                      <p:cBhvr>
                                        <p:cTn id="4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FF9271-307A-1E9D-73F3-B025575B6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المسألة الحسابية">
            <a:extLst>
              <a:ext uri="{FF2B5EF4-FFF2-40B4-BE49-F238E27FC236}">
                <a16:creationId xmlns:a16="http://schemas.microsoft.com/office/drawing/2014/main" id="{EDD01E8C-F3AD-3A59-5327-F6AEE59D3C58}"/>
              </a:ext>
            </a:extLst>
          </p:cNvPr>
          <p:cNvGrpSpPr/>
          <p:nvPr/>
        </p:nvGrpSpPr>
        <p:grpSpPr>
          <a:xfrm>
            <a:off x="2538625" y="1446986"/>
            <a:ext cx="7114750" cy="1568516"/>
            <a:chOff x="2211432" y="1172309"/>
            <a:chExt cx="7775338" cy="156851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" name="1">
              <a:extLst>
                <a:ext uri="{FF2B5EF4-FFF2-40B4-BE49-F238E27FC236}">
                  <a16:creationId xmlns:a16="http://schemas.microsoft.com/office/drawing/2014/main" id="{31FCD704-E6E8-4343-50FF-F27EF6EA422B}"/>
                </a:ext>
              </a:extLst>
            </p:cNvPr>
            <p:cNvSpPr/>
            <p:nvPr/>
          </p:nvSpPr>
          <p:spPr>
            <a:xfrm>
              <a:off x="2211432" y="1172309"/>
              <a:ext cx="7769136" cy="1568516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9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r>
                <a:rPr lang="ar-JO" sz="9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×</a:t>
              </a:r>
              <a:r>
                <a:rPr lang="en-US" sz="9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=3</a:t>
              </a:r>
              <a:endParaRPr lang="ar-JO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2">
              <a:extLst>
                <a:ext uri="{FF2B5EF4-FFF2-40B4-BE49-F238E27FC236}">
                  <a16:creationId xmlns:a16="http://schemas.microsoft.com/office/drawing/2014/main" id="{EB0FD51F-6178-D0C3-687B-AC7E83D210BF}"/>
                </a:ext>
              </a:extLst>
            </p:cNvPr>
            <p:cNvSpPr/>
            <p:nvPr/>
          </p:nvSpPr>
          <p:spPr>
            <a:xfrm>
              <a:off x="8944708" y="1172309"/>
              <a:ext cx="1042062" cy="1568516"/>
            </a:xfrm>
            <a:prstGeom prst="ellipse">
              <a:avLst/>
            </a:prstGeom>
            <a:solidFill>
              <a:srgbClr val="FFC0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 rtl="0"/>
              <a:endParaRPr lang="ar-JO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3">
              <a:extLst>
                <a:ext uri="{FF2B5EF4-FFF2-40B4-BE49-F238E27FC236}">
                  <a16:creationId xmlns:a16="http://schemas.microsoft.com/office/drawing/2014/main" id="{274AE395-B050-7602-F3BC-CEB9834BD9A3}"/>
                </a:ext>
              </a:extLst>
            </p:cNvPr>
            <p:cNvSpPr/>
            <p:nvPr/>
          </p:nvSpPr>
          <p:spPr>
            <a:xfrm flipH="1">
              <a:off x="2211433" y="1172309"/>
              <a:ext cx="1035860" cy="1568516"/>
            </a:xfrm>
            <a:prstGeom prst="ellipse">
              <a:avLst/>
            </a:prstGeom>
            <a:solidFill>
              <a:srgbClr val="FFC0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 rtl="0"/>
              <a:endParaRPr lang="ar-J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صحيح">
            <a:extLst>
              <a:ext uri="{FF2B5EF4-FFF2-40B4-BE49-F238E27FC236}">
                <a16:creationId xmlns:a16="http://schemas.microsoft.com/office/drawing/2014/main" id="{124F04C8-F952-A1D3-B039-E8CDC6B3637B}"/>
              </a:ext>
            </a:extLst>
          </p:cNvPr>
          <p:cNvGrpSpPr/>
          <p:nvPr/>
        </p:nvGrpSpPr>
        <p:grpSpPr>
          <a:xfrm>
            <a:off x="6713984" y="4655917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" name="1">
              <a:extLst>
                <a:ext uri="{FF2B5EF4-FFF2-40B4-BE49-F238E27FC236}">
                  <a16:creationId xmlns:a16="http://schemas.microsoft.com/office/drawing/2014/main" id="{305965B7-3528-7C01-999C-9FCA563E77C1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15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5" name="2">
              <a:extLst>
                <a:ext uri="{FF2B5EF4-FFF2-40B4-BE49-F238E27FC236}">
                  <a16:creationId xmlns:a16="http://schemas.microsoft.com/office/drawing/2014/main" id="{5804A270-0A10-330E-A4E3-1876B041A15F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3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8" name="خطأ 1">
            <a:extLst>
              <a:ext uri="{FF2B5EF4-FFF2-40B4-BE49-F238E27FC236}">
                <a16:creationId xmlns:a16="http://schemas.microsoft.com/office/drawing/2014/main" id="{80AF7E26-2E0C-EBB3-2A21-A5E06E87688C}"/>
              </a:ext>
            </a:extLst>
          </p:cNvPr>
          <p:cNvGrpSpPr/>
          <p:nvPr/>
        </p:nvGrpSpPr>
        <p:grpSpPr>
          <a:xfrm>
            <a:off x="6713984" y="3429000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1">
              <a:extLst>
                <a:ext uri="{FF2B5EF4-FFF2-40B4-BE49-F238E27FC236}">
                  <a16:creationId xmlns:a16="http://schemas.microsoft.com/office/drawing/2014/main" id="{9F4DF841-C85B-45E8-8812-32DB913083A7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10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7" name="2">
              <a:extLst>
                <a:ext uri="{FF2B5EF4-FFF2-40B4-BE49-F238E27FC236}">
                  <a16:creationId xmlns:a16="http://schemas.microsoft.com/office/drawing/2014/main" id="{0CF9A574-B9D4-4AC1-AAA9-B6C0521AC141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9" name="خطأ 2">
            <a:extLst>
              <a:ext uri="{FF2B5EF4-FFF2-40B4-BE49-F238E27FC236}">
                <a16:creationId xmlns:a16="http://schemas.microsoft.com/office/drawing/2014/main" id="{0175FF28-A93A-F286-3660-924C06157B3E}"/>
              </a:ext>
            </a:extLst>
          </p:cNvPr>
          <p:cNvGrpSpPr/>
          <p:nvPr/>
        </p:nvGrpSpPr>
        <p:grpSpPr>
          <a:xfrm>
            <a:off x="2535524" y="3429000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1">
              <a:extLst>
                <a:ext uri="{FF2B5EF4-FFF2-40B4-BE49-F238E27FC236}">
                  <a16:creationId xmlns:a16="http://schemas.microsoft.com/office/drawing/2014/main" id="{A53FA504-F631-53DE-59F4-CBD055511D12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20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1" name="2">
              <a:extLst>
                <a:ext uri="{FF2B5EF4-FFF2-40B4-BE49-F238E27FC236}">
                  <a16:creationId xmlns:a16="http://schemas.microsoft.com/office/drawing/2014/main" id="{547D50F9-917A-45FC-C384-A84A816B66A0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2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16" name="خطأ3">
            <a:extLst>
              <a:ext uri="{FF2B5EF4-FFF2-40B4-BE49-F238E27FC236}">
                <a16:creationId xmlns:a16="http://schemas.microsoft.com/office/drawing/2014/main" id="{3AAC2E2A-EAE5-C5D2-F13D-2C892F990EAA}"/>
              </a:ext>
            </a:extLst>
          </p:cNvPr>
          <p:cNvGrpSpPr/>
          <p:nvPr/>
        </p:nvGrpSpPr>
        <p:grpSpPr>
          <a:xfrm>
            <a:off x="2535524" y="4655917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1">
              <a:extLst>
                <a:ext uri="{FF2B5EF4-FFF2-40B4-BE49-F238E27FC236}">
                  <a16:creationId xmlns:a16="http://schemas.microsoft.com/office/drawing/2014/main" id="{8E2553B0-268E-A9B5-6E05-C005B5F18BE7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12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18D7CA2C-3595-5F9E-4FC1-5B748DC00534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4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pic>
        <p:nvPicPr>
          <p:cNvPr id="12" name="قلم">
            <a:hlinkClick r:id="" action="ppaction://hlinkshowjump?jump=nextslide" tooltip="التالي"/>
            <a:extLst>
              <a:ext uri="{FF2B5EF4-FFF2-40B4-BE49-F238E27FC236}">
                <a16:creationId xmlns:a16="http://schemas.microsoft.com/office/drawing/2014/main" id="{EE080C0B-0CC5-76BE-6189-2A0B72352B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14" y="3194613"/>
            <a:ext cx="746744" cy="26792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" name="قناع شفاف">
            <a:extLst>
              <a:ext uri="{FF2B5EF4-FFF2-40B4-BE49-F238E27FC236}">
                <a16:creationId xmlns:a16="http://schemas.microsoft.com/office/drawing/2014/main" id="{2DB90CBF-9002-E8EA-FE99-66EF4B86AD1C}"/>
              </a:ext>
            </a:extLst>
          </p:cNvPr>
          <p:cNvSpPr/>
          <p:nvPr/>
        </p:nvSpPr>
        <p:spPr>
          <a:xfrm>
            <a:off x="844062" y="3015502"/>
            <a:ext cx="1160584" cy="3045329"/>
          </a:xfrm>
          <a:prstGeom prst="roundRect">
            <a:avLst>
              <a:gd name="adj" fmla="val 17323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21368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repeatCount="3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2.91667E-6 -0.02731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ldren Y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3" presetClass="pat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91667E-6 -1.11111E-6 L 0.38307 0.21991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54" y="1099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5400000">
                                      <p:cBhvr>
                                        <p:cTn id="4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021ACB-B875-CB60-BCCB-C1C3B7B33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المسألة الحسابية">
            <a:extLst>
              <a:ext uri="{FF2B5EF4-FFF2-40B4-BE49-F238E27FC236}">
                <a16:creationId xmlns:a16="http://schemas.microsoft.com/office/drawing/2014/main" id="{04C43276-8E8B-8233-A832-FA022C2AFE84}"/>
              </a:ext>
            </a:extLst>
          </p:cNvPr>
          <p:cNvGrpSpPr/>
          <p:nvPr/>
        </p:nvGrpSpPr>
        <p:grpSpPr>
          <a:xfrm>
            <a:off x="2538625" y="1446986"/>
            <a:ext cx="7114750" cy="1568516"/>
            <a:chOff x="2211432" y="1172309"/>
            <a:chExt cx="7775338" cy="156851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" name="1">
              <a:extLst>
                <a:ext uri="{FF2B5EF4-FFF2-40B4-BE49-F238E27FC236}">
                  <a16:creationId xmlns:a16="http://schemas.microsoft.com/office/drawing/2014/main" id="{06B437A6-F035-FF86-25DB-A0659BEDCE8C}"/>
                </a:ext>
              </a:extLst>
            </p:cNvPr>
            <p:cNvSpPr/>
            <p:nvPr/>
          </p:nvSpPr>
          <p:spPr>
            <a:xfrm>
              <a:off x="2211432" y="1172309"/>
              <a:ext cx="7769136" cy="1568516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9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=8-20</a:t>
              </a:r>
              <a:endParaRPr lang="ar-JO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2">
              <a:extLst>
                <a:ext uri="{FF2B5EF4-FFF2-40B4-BE49-F238E27FC236}">
                  <a16:creationId xmlns:a16="http://schemas.microsoft.com/office/drawing/2014/main" id="{B598BF8E-F08A-FA0A-9329-4E1D568AD61F}"/>
                </a:ext>
              </a:extLst>
            </p:cNvPr>
            <p:cNvSpPr/>
            <p:nvPr/>
          </p:nvSpPr>
          <p:spPr>
            <a:xfrm>
              <a:off x="8944708" y="1172309"/>
              <a:ext cx="1042062" cy="1568516"/>
            </a:xfrm>
            <a:prstGeom prst="ellipse">
              <a:avLst/>
            </a:prstGeom>
            <a:solidFill>
              <a:srgbClr val="FFC0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endParaRPr lang="ar-JO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3">
              <a:extLst>
                <a:ext uri="{FF2B5EF4-FFF2-40B4-BE49-F238E27FC236}">
                  <a16:creationId xmlns:a16="http://schemas.microsoft.com/office/drawing/2014/main" id="{AE3ED865-3E2A-C043-F99D-7D170464CAFC}"/>
                </a:ext>
              </a:extLst>
            </p:cNvPr>
            <p:cNvSpPr/>
            <p:nvPr/>
          </p:nvSpPr>
          <p:spPr>
            <a:xfrm flipH="1">
              <a:off x="2211433" y="1172309"/>
              <a:ext cx="1035860" cy="1568516"/>
            </a:xfrm>
            <a:prstGeom prst="ellipse">
              <a:avLst/>
            </a:prstGeom>
            <a:solidFill>
              <a:srgbClr val="FFC0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endParaRPr lang="ar-J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صحيح">
            <a:extLst>
              <a:ext uri="{FF2B5EF4-FFF2-40B4-BE49-F238E27FC236}">
                <a16:creationId xmlns:a16="http://schemas.microsoft.com/office/drawing/2014/main" id="{9FE7C8ED-F73B-4350-D574-64A8BE2B10A9}"/>
              </a:ext>
            </a:extLst>
          </p:cNvPr>
          <p:cNvGrpSpPr/>
          <p:nvPr/>
        </p:nvGrpSpPr>
        <p:grpSpPr>
          <a:xfrm>
            <a:off x="2535524" y="3429000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1">
              <a:extLst>
                <a:ext uri="{FF2B5EF4-FFF2-40B4-BE49-F238E27FC236}">
                  <a16:creationId xmlns:a16="http://schemas.microsoft.com/office/drawing/2014/main" id="{F3C1D105-A90F-32A1-5C55-982AF6168E9C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12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1" name="2">
              <a:extLst>
                <a:ext uri="{FF2B5EF4-FFF2-40B4-BE49-F238E27FC236}">
                  <a16:creationId xmlns:a16="http://schemas.microsoft.com/office/drawing/2014/main" id="{A23C23C1-7CDC-8863-8B25-FDB76554C923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2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8" name="خطأ 1">
            <a:extLst>
              <a:ext uri="{FF2B5EF4-FFF2-40B4-BE49-F238E27FC236}">
                <a16:creationId xmlns:a16="http://schemas.microsoft.com/office/drawing/2014/main" id="{FCDC6DB4-9405-B729-F466-51DD3B22D1A1}"/>
              </a:ext>
            </a:extLst>
          </p:cNvPr>
          <p:cNvGrpSpPr/>
          <p:nvPr/>
        </p:nvGrpSpPr>
        <p:grpSpPr>
          <a:xfrm>
            <a:off x="6713984" y="3429000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1">
              <a:extLst>
                <a:ext uri="{FF2B5EF4-FFF2-40B4-BE49-F238E27FC236}">
                  <a16:creationId xmlns:a16="http://schemas.microsoft.com/office/drawing/2014/main" id="{976306A9-F8AB-8D35-0CEA-A14356F81AD8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14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7" name="2">
              <a:extLst>
                <a:ext uri="{FF2B5EF4-FFF2-40B4-BE49-F238E27FC236}">
                  <a16:creationId xmlns:a16="http://schemas.microsoft.com/office/drawing/2014/main" id="{8D2B4D55-E2DA-6418-2AA6-2CB711E01392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13" name="خطأ2">
            <a:extLst>
              <a:ext uri="{FF2B5EF4-FFF2-40B4-BE49-F238E27FC236}">
                <a16:creationId xmlns:a16="http://schemas.microsoft.com/office/drawing/2014/main" id="{94D0C10C-899F-28AB-1A2F-06EE4ADC0C13}"/>
              </a:ext>
            </a:extLst>
          </p:cNvPr>
          <p:cNvGrpSpPr/>
          <p:nvPr/>
        </p:nvGrpSpPr>
        <p:grpSpPr>
          <a:xfrm>
            <a:off x="6713984" y="4655917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" name="1">
              <a:extLst>
                <a:ext uri="{FF2B5EF4-FFF2-40B4-BE49-F238E27FC236}">
                  <a16:creationId xmlns:a16="http://schemas.microsoft.com/office/drawing/2014/main" id="{3D9958BD-CAD7-067C-4FF5-6E5B5EB7CEEB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8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5" name="2">
              <a:extLst>
                <a:ext uri="{FF2B5EF4-FFF2-40B4-BE49-F238E27FC236}">
                  <a16:creationId xmlns:a16="http://schemas.microsoft.com/office/drawing/2014/main" id="{AF5B41A9-F3D0-C9CE-E986-0FD86CCA1AD2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3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16" name="خطأ3">
            <a:extLst>
              <a:ext uri="{FF2B5EF4-FFF2-40B4-BE49-F238E27FC236}">
                <a16:creationId xmlns:a16="http://schemas.microsoft.com/office/drawing/2014/main" id="{3BBA87E3-5102-435A-8FCA-57A667D21BEF}"/>
              </a:ext>
            </a:extLst>
          </p:cNvPr>
          <p:cNvGrpSpPr/>
          <p:nvPr/>
        </p:nvGrpSpPr>
        <p:grpSpPr>
          <a:xfrm>
            <a:off x="2535524" y="4655917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1">
              <a:extLst>
                <a:ext uri="{FF2B5EF4-FFF2-40B4-BE49-F238E27FC236}">
                  <a16:creationId xmlns:a16="http://schemas.microsoft.com/office/drawing/2014/main" id="{B051B9FF-6D3F-E24E-3F4D-EF6B49B0B1E7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6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60280BDE-3FB9-2A25-BF05-EE83298BCF97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4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pic>
        <p:nvPicPr>
          <p:cNvPr id="12" name="قلم">
            <a:hlinkClick r:id="" action="ppaction://hlinkshowjump?jump=nextslide" tooltip="التالي"/>
            <a:extLst>
              <a:ext uri="{FF2B5EF4-FFF2-40B4-BE49-F238E27FC236}">
                <a16:creationId xmlns:a16="http://schemas.microsoft.com/office/drawing/2014/main" id="{460AB27B-186A-B241-1C79-EB47F1CF15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14" y="3194613"/>
            <a:ext cx="746744" cy="26792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" name="قناع شفاف">
            <a:extLst>
              <a:ext uri="{FF2B5EF4-FFF2-40B4-BE49-F238E27FC236}">
                <a16:creationId xmlns:a16="http://schemas.microsoft.com/office/drawing/2014/main" id="{3744590D-EA8D-4927-9E8F-4109E659B33D}"/>
              </a:ext>
            </a:extLst>
          </p:cNvPr>
          <p:cNvSpPr/>
          <p:nvPr/>
        </p:nvSpPr>
        <p:spPr>
          <a:xfrm>
            <a:off x="844062" y="3015502"/>
            <a:ext cx="1160584" cy="3045329"/>
          </a:xfrm>
          <a:prstGeom prst="roundRect">
            <a:avLst>
              <a:gd name="adj" fmla="val 17323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05163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repeatCount="3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2.91667E-6 -0.02731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ldren Y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3" presetClass="pat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91667E-6 -1.11111E-6 L 0.38307 0.21991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54" y="1099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5400000">
                                      <p:cBhvr>
                                        <p:cTn id="4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44191A-48A5-8AF5-7A37-60C7799AB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المسألة الحسابية">
            <a:extLst>
              <a:ext uri="{FF2B5EF4-FFF2-40B4-BE49-F238E27FC236}">
                <a16:creationId xmlns:a16="http://schemas.microsoft.com/office/drawing/2014/main" id="{92D83F2D-2A9B-6A51-D0AC-0B430873CA30}"/>
              </a:ext>
            </a:extLst>
          </p:cNvPr>
          <p:cNvGrpSpPr/>
          <p:nvPr/>
        </p:nvGrpSpPr>
        <p:grpSpPr>
          <a:xfrm>
            <a:off x="2538625" y="1446986"/>
            <a:ext cx="7114750" cy="1568516"/>
            <a:chOff x="2211432" y="1172309"/>
            <a:chExt cx="7775338" cy="156851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" name="1">
              <a:extLst>
                <a:ext uri="{FF2B5EF4-FFF2-40B4-BE49-F238E27FC236}">
                  <a16:creationId xmlns:a16="http://schemas.microsoft.com/office/drawing/2014/main" id="{00EC9145-7E75-7389-F616-C7C2EC8E6065}"/>
                </a:ext>
              </a:extLst>
            </p:cNvPr>
            <p:cNvSpPr/>
            <p:nvPr/>
          </p:nvSpPr>
          <p:spPr>
            <a:xfrm>
              <a:off x="2211432" y="1172309"/>
              <a:ext cx="7769136" cy="1568516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9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=5-17</a:t>
              </a:r>
              <a:endParaRPr lang="ar-JO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2">
              <a:extLst>
                <a:ext uri="{FF2B5EF4-FFF2-40B4-BE49-F238E27FC236}">
                  <a16:creationId xmlns:a16="http://schemas.microsoft.com/office/drawing/2014/main" id="{0EAF156C-9CDD-9A32-4515-B191817BAFA3}"/>
                </a:ext>
              </a:extLst>
            </p:cNvPr>
            <p:cNvSpPr/>
            <p:nvPr/>
          </p:nvSpPr>
          <p:spPr>
            <a:xfrm>
              <a:off x="8944708" y="1172309"/>
              <a:ext cx="1042062" cy="1568516"/>
            </a:xfrm>
            <a:prstGeom prst="ellipse">
              <a:avLst/>
            </a:prstGeom>
            <a:solidFill>
              <a:srgbClr val="FFC0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endParaRPr lang="ar-JO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3">
              <a:extLst>
                <a:ext uri="{FF2B5EF4-FFF2-40B4-BE49-F238E27FC236}">
                  <a16:creationId xmlns:a16="http://schemas.microsoft.com/office/drawing/2014/main" id="{8940B7B5-1C35-7FE9-C4E7-33CE07ACF0D4}"/>
                </a:ext>
              </a:extLst>
            </p:cNvPr>
            <p:cNvSpPr/>
            <p:nvPr/>
          </p:nvSpPr>
          <p:spPr>
            <a:xfrm flipH="1">
              <a:off x="2211433" y="1172309"/>
              <a:ext cx="1035860" cy="1568516"/>
            </a:xfrm>
            <a:prstGeom prst="ellipse">
              <a:avLst/>
            </a:prstGeom>
            <a:solidFill>
              <a:srgbClr val="FFC000"/>
            </a:solidFill>
            <a:ln w="38100">
              <a:noFill/>
            </a:ln>
            <a:effectLst/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endParaRPr lang="ar-J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" name="صحيح">
            <a:extLst>
              <a:ext uri="{FF2B5EF4-FFF2-40B4-BE49-F238E27FC236}">
                <a16:creationId xmlns:a16="http://schemas.microsoft.com/office/drawing/2014/main" id="{49094363-7A4B-F125-2EE5-EFC694609363}"/>
              </a:ext>
            </a:extLst>
          </p:cNvPr>
          <p:cNvGrpSpPr/>
          <p:nvPr/>
        </p:nvGrpSpPr>
        <p:grpSpPr>
          <a:xfrm>
            <a:off x="2535524" y="4655917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1">
              <a:extLst>
                <a:ext uri="{FF2B5EF4-FFF2-40B4-BE49-F238E27FC236}">
                  <a16:creationId xmlns:a16="http://schemas.microsoft.com/office/drawing/2014/main" id="{E1CF673A-EFDA-B85D-5AEC-0F3E466CB1E0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12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E92D0AAA-8C40-17D4-F583-A6695194B865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4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8" name="خطأ 1">
            <a:extLst>
              <a:ext uri="{FF2B5EF4-FFF2-40B4-BE49-F238E27FC236}">
                <a16:creationId xmlns:a16="http://schemas.microsoft.com/office/drawing/2014/main" id="{EC5C35CB-31F7-0FF5-788D-E76FF54890A0}"/>
              </a:ext>
            </a:extLst>
          </p:cNvPr>
          <p:cNvGrpSpPr/>
          <p:nvPr/>
        </p:nvGrpSpPr>
        <p:grpSpPr>
          <a:xfrm>
            <a:off x="6713984" y="3429000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1">
              <a:extLst>
                <a:ext uri="{FF2B5EF4-FFF2-40B4-BE49-F238E27FC236}">
                  <a16:creationId xmlns:a16="http://schemas.microsoft.com/office/drawing/2014/main" id="{DD575F0B-A980-14D5-34D3-C598CA274009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10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7" name="2">
              <a:extLst>
                <a:ext uri="{FF2B5EF4-FFF2-40B4-BE49-F238E27FC236}">
                  <a16:creationId xmlns:a16="http://schemas.microsoft.com/office/drawing/2014/main" id="{6EAF0946-0672-F208-379E-A4950B1850CF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9" name="خطأ 2">
            <a:extLst>
              <a:ext uri="{FF2B5EF4-FFF2-40B4-BE49-F238E27FC236}">
                <a16:creationId xmlns:a16="http://schemas.microsoft.com/office/drawing/2014/main" id="{E0A22F74-D998-CAE5-DE91-C7A3C9B66F0B}"/>
              </a:ext>
            </a:extLst>
          </p:cNvPr>
          <p:cNvGrpSpPr/>
          <p:nvPr/>
        </p:nvGrpSpPr>
        <p:grpSpPr>
          <a:xfrm>
            <a:off x="2535524" y="3429000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1">
              <a:extLst>
                <a:ext uri="{FF2B5EF4-FFF2-40B4-BE49-F238E27FC236}">
                  <a16:creationId xmlns:a16="http://schemas.microsoft.com/office/drawing/2014/main" id="{BC959CF0-9FD2-8428-A746-2F6D896610F4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8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1" name="2">
              <a:extLst>
                <a:ext uri="{FF2B5EF4-FFF2-40B4-BE49-F238E27FC236}">
                  <a16:creationId xmlns:a16="http://schemas.microsoft.com/office/drawing/2014/main" id="{3EC05890-9C1C-FFBF-E371-DF9C60958F88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2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grpSp>
        <p:nvGrpSpPr>
          <p:cNvPr id="13" name="خطأ 3">
            <a:extLst>
              <a:ext uri="{FF2B5EF4-FFF2-40B4-BE49-F238E27FC236}">
                <a16:creationId xmlns:a16="http://schemas.microsoft.com/office/drawing/2014/main" id="{AE2CF7E1-D1B7-9597-77AE-A8E02D0B4E0F}"/>
              </a:ext>
            </a:extLst>
          </p:cNvPr>
          <p:cNvGrpSpPr/>
          <p:nvPr/>
        </p:nvGrpSpPr>
        <p:grpSpPr>
          <a:xfrm>
            <a:off x="6713984" y="4655917"/>
            <a:ext cx="2942492" cy="890954"/>
            <a:chOff x="3153508" y="4548554"/>
            <a:chExt cx="2942492" cy="89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" name="1">
              <a:extLst>
                <a:ext uri="{FF2B5EF4-FFF2-40B4-BE49-F238E27FC236}">
                  <a16:creationId xmlns:a16="http://schemas.microsoft.com/office/drawing/2014/main" id="{519443A9-38DC-EEAB-E553-2CCBE24AB953}"/>
                </a:ext>
              </a:extLst>
            </p:cNvPr>
            <p:cNvSpPr/>
            <p:nvPr/>
          </p:nvSpPr>
          <p:spPr>
            <a:xfrm>
              <a:off x="3153508" y="4548554"/>
              <a:ext cx="2942492" cy="89095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360000"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13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  <p:sp>
          <p:nvSpPr>
            <p:cNvPr id="15" name="2">
              <a:extLst>
                <a:ext uri="{FF2B5EF4-FFF2-40B4-BE49-F238E27FC236}">
                  <a16:creationId xmlns:a16="http://schemas.microsoft.com/office/drawing/2014/main" id="{C885DCB8-D5D2-DAAE-D177-7E9C26C617CE}"/>
                </a:ext>
              </a:extLst>
            </p:cNvPr>
            <p:cNvSpPr/>
            <p:nvPr/>
          </p:nvSpPr>
          <p:spPr>
            <a:xfrm>
              <a:off x="5251939" y="4548554"/>
              <a:ext cx="844061" cy="89095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 w="38100">
              <a:noFill/>
            </a:ln>
            <a:effectLst/>
            <a:sp3d>
              <a:bevelT w="889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p3d extrusionH="57150">
                <a:bevelT w="38100" h="38100"/>
              </a:sp3d>
            </a:bodyPr>
            <a:lstStyle/>
            <a:p>
              <a:pPr algn="ctr" rtl="0"/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3</a:t>
              </a:r>
              <a:endParaRPr lang="ar-J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  <p:pic>
        <p:nvPicPr>
          <p:cNvPr id="12" name="قلم">
            <a:hlinkClick r:id="" action="ppaction://hlinkshowjump?jump=nextslide" tooltip="التالي"/>
            <a:extLst>
              <a:ext uri="{FF2B5EF4-FFF2-40B4-BE49-F238E27FC236}">
                <a16:creationId xmlns:a16="http://schemas.microsoft.com/office/drawing/2014/main" id="{8D88CC06-F37D-10C9-81B6-3A262BBFBD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14" y="3194613"/>
            <a:ext cx="746744" cy="26792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" name="قناع شفاف">
            <a:extLst>
              <a:ext uri="{FF2B5EF4-FFF2-40B4-BE49-F238E27FC236}">
                <a16:creationId xmlns:a16="http://schemas.microsoft.com/office/drawing/2014/main" id="{BA797B78-795C-2BA6-692C-D8D294D4FB60}"/>
              </a:ext>
            </a:extLst>
          </p:cNvPr>
          <p:cNvSpPr/>
          <p:nvPr/>
        </p:nvSpPr>
        <p:spPr>
          <a:xfrm>
            <a:off x="844062" y="3015502"/>
            <a:ext cx="1160584" cy="3045329"/>
          </a:xfrm>
          <a:prstGeom prst="roundRect">
            <a:avLst>
              <a:gd name="adj" fmla="val 17323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56090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repeatCount="3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2.91667E-6 -0.02731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ldren Y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63" presetClass="pat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91667E-6 -1.11111E-6 L 0.38307 0.21991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54" y="10995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5400000">
                                      <p:cBhvr>
                                        <p:cTn id="6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7" dur="750" fill="hold"/>
                                        <p:tgtEl>
                                          <p:spTgt spid="12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نسق Office">
  <a:themeElements>
    <a:clrScheme name="مخصص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54F72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275</Words>
  <Application>Microsoft Office PowerPoint</Application>
  <PresentationFormat>شاشة عريضة</PresentationFormat>
  <Paragraphs>189</Paragraphs>
  <Slides>23</Slides>
  <Notes>0</Notes>
  <HiddenSlides>1</HiddenSlides>
  <MMClips>1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23</vt:i4>
      </vt:variant>
    </vt:vector>
  </HeadingPairs>
  <TitlesOfParts>
    <vt:vector size="34" baseType="lpstr">
      <vt:lpstr>ADLaM Display</vt:lpstr>
      <vt:lpstr>Arial</vt:lpstr>
      <vt:lpstr>Aptos Display</vt:lpstr>
      <vt:lpstr>Calibri</vt:lpstr>
      <vt:lpstr>A Jannat LT</vt:lpstr>
      <vt:lpstr>Aptos</vt:lpstr>
      <vt:lpstr>AF_Aseer</vt:lpstr>
      <vt:lpstr>Congenial Black</vt:lpstr>
      <vt:lpstr>Calibri Light</vt:lpstr>
      <vt:lpstr>نسق Office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المعادلات الحسابية</dc:title>
  <dc:creator>قناة البوربوينت الإسلامي</dc:creator>
  <cp:lastModifiedBy>قناة البوربوينت الإسلامي</cp:lastModifiedBy>
  <cp:revision>26</cp:revision>
  <dcterms:created xsi:type="dcterms:W3CDTF">2025-06-27T03:57:43Z</dcterms:created>
  <dcterms:modified xsi:type="dcterms:W3CDTF">2025-07-18T07:32:42Z</dcterms:modified>
</cp:coreProperties>
</file>