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0" r:id="rId2"/>
    <p:sldId id="271" r:id="rId3"/>
    <p:sldId id="290" r:id="rId4"/>
    <p:sldId id="289" r:id="rId5"/>
    <p:sldId id="265" r:id="rId6"/>
    <p:sldId id="266" r:id="rId7"/>
    <p:sldId id="262" r:id="rId8"/>
    <p:sldId id="273" r:id="rId9"/>
    <p:sldId id="274" r:id="rId10"/>
    <p:sldId id="275" r:id="rId11"/>
    <p:sldId id="276" r:id="rId12"/>
    <p:sldId id="279" r:id="rId13"/>
    <p:sldId id="277" r:id="rId14"/>
    <p:sldId id="278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D8381-43FB-42A4-85D6-AA523387D414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6B3F3-7799-4A1C-B5E2-0FD30E5ED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45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D6DC9-DF82-4A74-B29B-FD3242890BB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14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4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6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3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9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3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2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5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4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2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9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D81F6-6A26-4E8F-8166-014487D810A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EAB41-E6CC-4946-81BA-5665C916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3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horlander@hdplus4i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09800" y="194788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002060"/>
                </a:solidFill>
              </a:rPr>
              <a:t>HDPlus </a:t>
            </a:r>
            <a:r>
              <a:rPr lang="en-US" i="1" dirty="0">
                <a:solidFill>
                  <a:srgbClr val="002060"/>
                </a:solidFill>
              </a:rPr>
              <a:t/>
            </a:r>
            <a:br>
              <a:rPr lang="en-US" i="1" dirty="0">
                <a:solidFill>
                  <a:srgbClr val="002060"/>
                </a:solidFill>
              </a:rPr>
            </a:br>
            <a:r>
              <a:rPr lang="en-US" i="1" dirty="0" smtClean="0">
                <a:solidFill>
                  <a:srgbClr val="002060"/>
                </a:solidFill>
              </a:rPr>
              <a:t>Project Managemen</a:t>
            </a:r>
            <a:r>
              <a:rPr lang="en-US" dirty="0" smtClean="0">
                <a:solidFill>
                  <a:srgbClr val="002060"/>
                </a:solidFill>
              </a:rPr>
              <a:t>t</a:t>
            </a:r>
            <a:endParaRPr lang="en-US" i="1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343400"/>
            <a:ext cx="6400800" cy="1752600"/>
          </a:xfrm>
        </p:spPr>
        <p:txBody>
          <a:bodyPr>
            <a:noAutofit/>
          </a:bodyPr>
          <a:lstStyle/>
          <a:p>
            <a:pPr lvl="8" algn="l"/>
            <a:r>
              <a:rPr lang="en-US" i="1" dirty="0">
                <a:solidFill>
                  <a:srgbClr val="00B050"/>
                </a:solidFill>
              </a:rPr>
              <a:t>HDPlus, Inc.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Landline: +01 888 277-8216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Fax +01 888 277-8235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Cellphone: +01 317 331-3038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Email: </a:t>
            </a:r>
            <a:r>
              <a:rPr lang="en-US" sz="1200" dirty="0" smtClean="0">
                <a:hlinkClick r:id="rId3"/>
              </a:rPr>
              <a:t>ghorlander@hdplus4it.com</a:t>
            </a:r>
            <a:endParaRPr lang="en-US" sz="1200" dirty="0" smtClean="0"/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/>
              <a:t>www.hdplus4it.com</a:t>
            </a:r>
            <a:endParaRPr lang="en-US" sz="1200" dirty="0"/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2014, 2015 HDPlus, All Rights Reserved – Patent Pending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33800"/>
            <a:ext cx="1524000" cy="204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23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 smtClean="0"/>
              <a:t>you are assigned </a:t>
            </a:r>
            <a:r>
              <a:rPr lang="en-US" dirty="0" smtClean="0"/>
              <a:t>to a project, it will appear in </a:t>
            </a:r>
            <a:r>
              <a:rPr lang="en-US" dirty="0" smtClean="0"/>
              <a:t>your “My List” </a:t>
            </a:r>
            <a:r>
              <a:rPr lang="en-US" dirty="0" smtClean="0"/>
              <a:t>screen.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50" y="1935583"/>
            <a:ext cx="10223800" cy="397908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3913" y="3477510"/>
            <a:ext cx="8919887" cy="1593668"/>
            <a:chOff x="2433913" y="3477510"/>
            <a:chExt cx="8919887" cy="1593668"/>
          </a:xfrm>
        </p:grpSpPr>
        <p:sp>
          <p:nvSpPr>
            <p:cNvPr id="6" name="Oval 5"/>
            <p:cNvSpPr/>
            <p:nvPr/>
          </p:nvSpPr>
          <p:spPr>
            <a:xfrm>
              <a:off x="2433913" y="3594039"/>
              <a:ext cx="2169985" cy="87967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986940" y="3477510"/>
              <a:ext cx="4366860" cy="15936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Select project PM000002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4603898" y="3925123"/>
              <a:ext cx="2383042" cy="21420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/>
          <p:cNvSpPr/>
          <p:nvPr/>
        </p:nvSpPr>
        <p:spPr>
          <a:xfrm>
            <a:off x="4518838" y="2466753"/>
            <a:ext cx="978196" cy="446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9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home screen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58913"/>
            <a:ext cx="9230500" cy="5199087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432834" y="1658913"/>
            <a:ext cx="6920966" cy="3412265"/>
            <a:chOff x="4432834" y="1658913"/>
            <a:chExt cx="6920966" cy="3412265"/>
          </a:xfrm>
        </p:grpSpPr>
        <p:sp>
          <p:nvSpPr>
            <p:cNvPr id="6" name="Oval 5"/>
            <p:cNvSpPr/>
            <p:nvPr/>
          </p:nvSpPr>
          <p:spPr>
            <a:xfrm>
              <a:off x="4432834" y="1658913"/>
              <a:ext cx="2169985" cy="87967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986940" y="3477510"/>
              <a:ext cx="4366860" cy="15936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Update gate reviews, enter hours, add tasks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5393534" y="2538591"/>
              <a:ext cx="1593406" cy="90799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603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505" y="1690688"/>
            <a:ext cx="5126391" cy="493294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schedule a gate review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197344" y="4818915"/>
            <a:ext cx="2169985" cy="879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endCxn id="6" idx="0"/>
          </p:cNvCxnSpPr>
          <p:nvPr/>
        </p:nvCxnSpPr>
        <p:spPr>
          <a:xfrm flipH="1">
            <a:off x="5282337" y="3572914"/>
            <a:ext cx="2260483" cy="12460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73932" y="5055916"/>
            <a:ext cx="2169985" cy="879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426419" y="1979246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First, select a gate review from the template library. Second, click on schedule gate review.</a:t>
            </a:r>
            <a:endParaRPr lang="en-US" dirty="0"/>
          </a:p>
        </p:txBody>
      </p:sp>
      <p:cxnSp>
        <p:nvCxnSpPr>
          <p:cNvPr id="14" name="Straight Arrow Connector 13"/>
          <p:cNvCxnSpPr>
            <a:endCxn id="12" idx="0"/>
          </p:cNvCxnSpPr>
          <p:nvPr/>
        </p:nvCxnSpPr>
        <p:spPr>
          <a:xfrm flipH="1">
            <a:off x="2958925" y="3495402"/>
            <a:ext cx="4430468" cy="15605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28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50" y="1425427"/>
            <a:ext cx="9915525" cy="531495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updates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431342" y="5100805"/>
            <a:ext cx="2169985" cy="879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91246" y="3142528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In this example, Gate </a:t>
            </a:r>
            <a:r>
              <a:rPr lang="en-US" dirty="0"/>
              <a:t>R</a:t>
            </a:r>
            <a:r>
              <a:rPr lang="en-US" dirty="0" smtClean="0"/>
              <a:t>eview </a:t>
            </a:r>
            <a:r>
              <a:rPr lang="en-US" dirty="0" smtClean="0"/>
              <a:t>O</a:t>
            </a:r>
            <a:r>
              <a:rPr lang="en-US" dirty="0" smtClean="0"/>
              <a:t>ne </a:t>
            </a:r>
            <a:r>
              <a:rPr lang="en-US" dirty="0" smtClean="0"/>
              <a:t>wa</a:t>
            </a:r>
            <a:r>
              <a:rPr lang="en-US" dirty="0" smtClean="0"/>
              <a:t>s </a:t>
            </a:r>
            <a:r>
              <a:rPr lang="en-US" dirty="0" smtClean="0"/>
              <a:t>scheduled and automatically </a:t>
            </a:r>
            <a:r>
              <a:rPr lang="en-US" dirty="0" smtClean="0"/>
              <a:t>sent </a:t>
            </a:r>
            <a:r>
              <a:rPr lang="en-US" dirty="0" smtClean="0"/>
              <a:t>an update to the attendees </a:t>
            </a:r>
            <a:r>
              <a:rPr lang="en-US" dirty="0" smtClean="0"/>
              <a:t>via their Outlook </a:t>
            </a:r>
            <a:r>
              <a:rPr lang="en-US" dirty="0" smtClean="0"/>
              <a:t>calendar.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469039" y="4082902"/>
            <a:ext cx="2422207" cy="12221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40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94" y="1840042"/>
            <a:ext cx="5755219" cy="48686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Gate One is scheduled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221262" y="2095277"/>
            <a:ext cx="9249496" cy="4599648"/>
            <a:chOff x="2221262" y="2095277"/>
            <a:chExt cx="9249496" cy="4599648"/>
          </a:xfrm>
        </p:grpSpPr>
        <p:sp>
          <p:nvSpPr>
            <p:cNvPr id="6" name="Oval 5"/>
            <p:cNvSpPr/>
            <p:nvPr/>
          </p:nvSpPr>
          <p:spPr>
            <a:xfrm>
              <a:off x="2221262" y="5815249"/>
              <a:ext cx="3764868" cy="87967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103898" y="2095277"/>
              <a:ext cx="4366860" cy="15936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Gate one review is scheduled, current status is “Not </a:t>
              </a:r>
              <a:r>
                <a:rPr lang="en-US" dirty="0" smtClean="0"/>
                <a:t>OK;” which means that at this point  no </a:t>
              </a:r>
              <a:r>
                <a:rPr lang="en-US" dirty="0" smtClean="0"/>
                <a:t>steps in the gate review have been </a:t>
              </a:r>
              <a:r>
                <a:rPr lang="en-US" dirty="0" smtClean="0"/>
                <a:t>reviewed, also note the </a:t>
              </a:r>
              <a:r>
                <a:rPr lang="en-US" dirty="0" smtClean="0"/>
                <a:t>percentage completion </a:t>
              </a:r>
              <a:r>
                <a:rPr lang="en-US" dirty="0" smtClean="0"/>
                <a:t>is, as expected, zero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4954772" y="3297235"/>
              <a:ext cx="2149127" cy="259320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4014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690688"/>
            <a:ext cx="8892362" cy="4488391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selecting “Gate Review” from the menu the gate review starts by displaying detail steps.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331132" y="1674213"/>
            <a:ext cx="9404921" cy="4216224"/>
            <a:chOff x="2331132" y="1674213"/>
            <a:chExt cx="9404921" cy="4216224"/>
          </a:xfrm>
        </p:grpSpPr>
        <p:sp>
          <p:nvSpPr>
            <p:cNvPr id="6" name="Oval 5"/>
            <p:cNvSpPr/>
            <p:nvPr/>
          </p:nvSpPr>
          <p:spPr>
            <a:xfrm>
              <a:off x="2331132" y="1674213"/>
              <a:ext cx="3846384" cy="143049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369193" y="4296769"/>
              <a:ext cx="4366860" cy="15936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Project PM0000002, </a:t>
              </a:r>
              <a:r>
                <a:rPr lang="en-US" dirty="0" smtClean="0"/>
                <a:t>Gate </a:t>
              </a:r>
              <a:r>
                <a:rPr lang="en-US" dirty="0"/>
                <a:t>R</a:t>
              </a:r>
              <a:r>
                <a:rPr lang="en-US" dirty="0" smtClean="0"/>
                <a:t>eview </a:t>
              </a:r>
              <a:r>
                <a:rPr lang="en-US" dirty="0" smtClean="0"/>
                <a:t>One</a:t>
              </a:r>
              <a:r>
                <a:rPr lang="en-US" dirty="0" smtClean="0"/>
                <a:t>, </a:t>
              </a:r>
              <a:r>
                <a:rPr lang="en-US" dirty="0" smtClean="0"/>
                <a:t>first step is 1.01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 flipV="1">
              <a:off x="5745954" y="2870791"/>
              <a:ext cx="1623239" cy="142597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7369193" y="1835009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Typically gate reviews are a special </a:t>
            </a:r>
            <a:r>
              <a:rPr lang="en-US" dirty="0" smtClean="0"/>
              <a:t>meetings </a:t>
            </a:r>
            <a:r>
              <a:rPr lang="en-US" dirty="0" smtClean="0"/>
              <a:t>led by the project manager with project members </a:t>
            </a:r>
            <a:r>
              <a:rPr lang="en-US" dirty="0" smtClean="0"/>
              <a:t>attending.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826" y="1690688"/>
            <a:ext cx="8353203" cy="46194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1.01 is displayed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06087" y="4000409"/>
            <a:ext cx="4404805" cy="19431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69957" y="2305005"/>
            <a:ext cx="4375115" cy="1695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During the review, the team determined that the status </a:t>
            </a:r>
            <a:r>
              <a:rPr lang="en-US" dirty="0" smtClean="0"/>
              <a:t>for step 1.01 is OK, </a:t>
            </a:r>
            <a:r>
              <a:rPr lang="en-US" dirty="0" smtClean="0"/>
              <a:t>and updated the screen. </a:t>
            </a:r>
            <a:r>
              <a:rPr lang="en-US" dirty="0"/>
              <a:t>N</a:t>
            </a:r>
            <a:r>
              <a:rPr lang="en-US" dirty="0" smtClean="0"/>
              <a:t>otice </a:t>
            </a:r>
            <a:r>
              <a:rPr lang="en-US" dirty="0" smtClean="0"/>
              <a:t>that </a:t>
            </a:r>
            <a:r>
              <a:rPr lang="en-US" dirty="0" smtClean="0"/>
              <a:t>if a step is OK, the </a:t>
            </a:r>
            <a:r>
              <a:rPr lang="en-US" dirty="0" smtClean="0"/>
              <a:t>action item area is grayed out; since no action is required. We can move to the next step by clicking the right arrow.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932475" y="3898673"/>
            <a:ext cx="605170" cy="4927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435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097" y="1454601"/>
            <a:ext cx="7077853" cy="522264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1.02 is displayed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307265" y="3306726"/>
            <a:ext cx="4540517" cy="34555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69958" y="2305005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Status for step 1.02 </a:t>
            </a:r>
            <a:r>
              <a:rPr lang="en-US" dirty="0" smtClean="0"/>
              <a:t>was </a:t>
            </a:r>
            <a:r>
              <a:rPr lang="en-US" dirty="0" smtClean="0"/>
              <a:t>Not OK, </a:t>
            </a:r>
            <a:r>
              <a:rPr lang="en-US" dirty="0" smtClean="0"/>
              <a:t>and as a result an </a:t>
            </a:r>
            <a:r>
              <a:rPr lang="en-US" dirty="0" smtClean="0"/>
              <a:t>action item is assigned to </a:t>
            </a:r>
            <a:r>
              <a:rPr lang="en-US" dirty="0" smtClean="0"/>
              <a:t>a project team member, in this case John </a:t>
            </a:r>
            <a:r>
              <a:rPr lang="en-US" dirty="0" smtClean="0"/>
              <a:t>Smith.</a:t>
            </a:r>
            <a:endParaRPr lang="en-US" dirty="0"/>
          </a:p>
        </p:txBody>
      </p:sp>
      <p:cxnSp>
        <p:nvCxnSpPr>
          <p:cNvPr id="8" name="Straight Arrow Connector 7"/>
          <p:cNvCxnSpPr>
            <a:endCxn id="6" idx="7"/>
          </p:cNvCxnSpPr>
          <p:nvPr/>
        </p:nvCxnSpPr>
        <p:spPr>
          <a:xfrm flipH="1">
            <a:off x="6182839" y="3802980"/>
            <a:ext cx="1387120" cy="98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58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75" y="1520566"/>
            <a:ext cx="10987225" cy="4582521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Fate Review Summary Screen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907190" y="3638965"/>
            <a:ext cx="3330917" cy="1166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81971" y="4805917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Status for step 1.02 is Not OK, notice red; however step 1.01 was OK </a:t>
            </a:r>
            <a:r>
              <a:rPr lang="en-US" dirty="0" smtClean="0"/>
              <a:t>and is green</a:t>
            </a:r>
            <a:r>
              <a:rPr lang="en-US" dirty="0"/>
              <a:t>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757608" y="4606695"/>
            <a:ext cx="724363" cy="13895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38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368" y="1690688"/>
            <a:ext cx="8777730" cy="500464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Status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014594" y="2150407"/>
            <a:ext cx="3330917" cy="1166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34141" y="3396174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At this point John Smith has an action item, also note overall gate review status is  Not OK, and gate review progress is only 10.87% complete.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135525" y="2969827"/>
            <a:ext cx="1877532" cy="12231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697166" y="5518571"/>
            <a:ext cx="3330917" cy="11669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endCxn id="9" idx="7"/>
          </p:cNvCxnSpPr>
          <p:nvPr/>
        </p:nvCxnSpPr>
        <p:spPr>
          <a:xfrm flipH="1">
            <a:off x="5540281" y="4284921"/>
            <a:ext cx="1472776" cy="14045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76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Management made easy!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7850"/>
            <a:ext cx="10192472" cy="4351338"/>
          </a:xfrm>
        </p:spPr>
        <p:txBody>
          <a:bodyPr>
            <a:normAutofit/>
          </a:bodyPr>
          <a:lstStyle/>
          <a:p>
            <a:r>
              <a:rPr lang="en-US" sz="1800" dirty="0" smtClean="0">
                <a:cs typeface="Times New Roman" panose="02020603050405020304" pitchFamily="18" charset="0"/>
              </a:rPr>
              <a:t>HDPlus Project Management is focused on simplifying project management.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The gate review process: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Gate reviews are imported from the template library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The gate review process can be scheduled and linked to calendars by HDPlus along with steering committee meetings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During the gate review process, any item requiring attention or a gate that fails can be immediately marked as priority action, assigned, and a ticket automatically created to track the action item.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All time and cost are tracked by project ID.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Linkage to ERP systems for importing and exporting project costs are included. 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Ad Hoc reporting and a powerful search engine included.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Your data is not trapped in HDPlus, extensive support of import and export capabilities.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Mobil and Desktop ready. Update projects from your iPhone.</a:t>
            </a:r>
          </a:p>
          <a:p>
            <a:endParaRPr lang="en-US" sz="1800" dirty="0" smtClean="0"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2014, 2015 HDPlus, All Rights Reserved – Patent Pending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0567"/>
            <a:ext cx="6454439" cy="490537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John’s action item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987750" y="4622037"/>
            <a:ext cx="3931380" cy="13222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59407" y="1520567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John </a:t>
            </a:r>
            <a:r>
              <a:rPr lang="en-US" dirty="0" smtClean="0"/>
              <a:t>will receive an automated email </a:t>
            </a:r>
            <a:r>
              <a:rPr lang="en-US" dirty="0" smtClean="0"/>
              <a:t>notifying him of the action item.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570921" y="3114235"/>
            <a:ext cx="1573619" cy="17873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43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218" y="1424157"/>
            <a:ext cx="5880722" cy="516790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updated action ite</a:t>
            </a:r>
            <a:r>
              <a:rPr lang="en-US" dirty="0"/>
              <a:t>m</a:t>
            </a:r>
          </a:p>
        </p:txBody>
      </p:sp>
      <p:sp>
        <p:nvSpPr>
          <p:cNvPr id="6" name="Oval 5"/>
          <p:cNvSpPr/>
          <p:nvPr/>
        </p:nvSpPr>
        <p:spPr>
          <a:xfrm>
            <a:off x="2874117" y="3140011"/>
            <a:ext cx="3899482" cy="14392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59407" y="1520567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John logged in, selected the project from his “My List” of projects, and updated his action item</a:t>
            </a:r>
            <a:r>
              <a:rPr lang="en-US" dirty="0" smtClean="0"/>
              <a:t>. This step automatically updated the project step status, and notifies project manager the task has been completed.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806846" y="3082338"/>
            <a:ext cx="1225410" cy="7453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325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440" y="1849938"/>
            <a:ext cx="9058275" cy="463867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project manager </a:t>
            </a:r>
            <a:r>
              <a:rPr lang="en-US" dirty="0" smtClean="0"/>
              <a:t>logs </a:t>
            </a:r>
            <a:r>
              <a:rPr lang="en-US" dirty="0" smtClean="0"/>
              <a:t>in and sees that John’s action item has been removed.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215367" y="3785101"/>
            <a:ext cx="3899482" cy="14392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56827" y="1849938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Action item was completed and closed.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900531" y="3443606"/>
            <a:ext cx="555006" cy="7256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33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60" y="1810594"/>
            <a:ext cx="9554426" cy="419350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Gate review summary has been updated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116023" y="4242679"/>
            <a:ext cx="2526214" cy="9645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42237" y="1898821"/>
            <a:ext cx="4366860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Step 1.02 is now OK.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7492547" y="3492489"/>
            <a:ext cx="1438802" cy="10127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96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Deck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next group of slides are sample screen shots designed to show a brief glimpse of some of the features of HDPlus. Please note this is not intended as a full demo of the solution, and is best viewed in presentation mode.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enclosed slides are of the desktop version, all browsers are supported, and all functionality fully supported on mobile devices: iPhone, iPad, Android, and Windows phone.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FYI – HDPlus was originally developed as an iPhone application.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Thank you for your interest in HDPlus.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07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Gate Review Process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0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37" y="418288"/>
            <a:ext cx="10515600" cy="1325563"/>
          </a:xfrm>
        </p:spPr>
        <p:txBody>
          <a:bodyPr/>
          <a:lstStyle/>
          <a:p>
            <a:r>
              <a:rPr lang="en-US" dirty="0" smtClean="0"/>
              <a:t>Gate Reviews and related project task </a:t>
            </a:r>
            <a:r>
              <a:rPr lang="en-US" dirty="0" smtClean="0"/>
              <a:t>(located in the admin </a:t>
            </a:r>
            <a:r>
              <a:rPr lang="en-US" dirty="0" smtClean="0"/>
              <a:t>section)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695" y="1918037"/>
            <a:ext cx="8118917" cy="459737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761767" y="1743851"/>
            <a:ext cx="797442" cy="5846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8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57" y="365125"/>
            <a:ext cx="10694043" cy="1325563"/>
          </a:xfrm>
        </p:spPr>
        <p:txBody>
          <a:bodyPr/>
          <a:lstStyle/>
          <a:p>
            <a:r>
              <a:rPr lang="en-US" dirty="0" smtClean="0"/>
              <a:t>Multiple gate review templates can be created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" y="1947862"/>
            <a:ext cx="11572875" cy="296227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0046825" y="2141316"/>
            <a:ext cx="1921398" cy="879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70617" y="4676503"/>
            <a:ext cx="3866606" cy="1593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Throughout all HDPlus modules, your data is not trapped. Full import and export capabilities are always available.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0437223" y="3020992"/>
            <a:ext cx="570301" cy="16555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15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Gate Review Template (admin section)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088" y="1903588"/>
            <a:ext cx="9764060" cy="473740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8056" y="3667496"/>
            <a:ext cx="3018236" cy="1645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a </a:t>
            </a:r>
            <a:r>
              <a:rPr lang="en-US" dirty="0" smtClean="0"/>
              <a:t>particular gate is marked as a critical step fails </a:t>
            </a:r>
            <a:r>
              <a:rPr lang="en-US" dirty="0" smtClean="0"/>
              <a:t>a gate review, the issue must be resolved to continue. 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8560899" y="4646787"/>
            <a:ext cx="1921398" cy="879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10" idx="3"/>
            <a:endCxn id="9" idx="2"/>
          </p:cNvCxnSpPr>
          <p:nvPr/>
        </p:nvCxnSpPr>
        <p:spPr>
          <a:xfrm>
            <a:off x="3286292" y="4490138"/>
            <a:ext cx="5274607" cy="5964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4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types can be defined and tracked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" y="2398551"/>
            <a:ext cx="11896725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1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rates can be defined, globally or by project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658" y="2164466"/>
            <a:ext cx="10067239" cy="29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4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794</Words>
  <Application>Microsoft Office PowerPoint</Application>
  <PresentationFormat>Widescreen</PresentationFormat>
  <Paragraphs>66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HDPlus  Project Management</vt:lpstr>
      <vt:lpstr>Project Management made easy!</vt:lpstr>
      <vt:lpstr>Slide Deck</vt:lpstr>
      <vt:lpstr>Gate Review Process</vt:lpstr>
      <vt:lpstr>Gate Reviews and related project task (located in the admin section)</vt:lpstr>
      <vt:lpstr>Multiple gate review templates can be created</vt:lpstr>
      <vt:lpstr>Gate Review Template (admin section)</vt:lpstr>
      <vt:lpstr>Project types can be defined and tracked</vt:lpstr>
      <vt:lpstr>Project rates can be defined, globally or by project</vt:lpstr>
      <vt:lpstr>If you are assigned to a project, it will appear in your “My List” screen.</vt:lpstr>
      <vt:lpstr>Project home screen</vt:lpstr>
      <vt:lpstr>To schedule a gate review</vt:lpstr>
      <vt:lpstr>Calendar updates</vt:lpstr>
      <vt:lpstr>Gate One is scheduled</vt:lpstr>
      <vt:lpstr>After selecting “Gate Review” from the menu the gate review starts by displaying detail steps.</vt:lpstr>
      <vt:lpstr>Step 1.01 is displayed</vt:lpstr>
      <vt:lpstr>Step 1.02 is displayed</vt:lpstr>
      <vt:lpstr>Fate Review Summary Screen</vt:lpstr>
      <vt:lpstr>Project Status</vt:lpstr>
      <vt:lpstr>John’s action item</vt:lpstr>
      <vt:lpstr>John updated action item</vt:lpstr>
      <vt:lpstr>The project manager logs in and sees that John’s action item has been removed.</vt:lpstr>
      <vt:lpstr>Project Gate review summary has been updated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Gene Horlander HDPlus</dc:creator>
  <cp:lastModifiedBy>Gene Horlander HDPlus</cp:lastModifiedBy>
  <cp:revision>46</cp:revision>
  <dcterms:created xsi:type="dcterms:W3CDTF">2015-07-15T07:12:41Z</dcterms:created>
  <dcterms:modified xsi:type="dcterms:W3CDTF">2015-07-27T16:21:38Z</dcterms:modified>
</cp:coreProperties>
</file>