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3" r:id="rId2"/>
    <p:sldId id="264" r:id="rId3"/>
    <p:sldId id="266" r:id="rId4"/>
    <p:sldId id="257" r:id="rId5"/>
    <p:sldId id="258" r:id="rId6"/>
    <p:sldId id="261" r:id="rId7"/>
    <p:sldId id="259" r:id="rId8"/>
    <p:sldId id="260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4660"/>
  </p:normalViewPr>
  <p:slideViewPr>
    <p:cSldViewPr snapToGrid="0">
      <p:cViewPr varScale="1">
        <p:scale>
          <a:sx n="83" d="100"/>
          <a:sy n="83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77ACEB-2422-4728-A514-691A5D1706F4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6B011A-3267-4138-B940-8A3F245CF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151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D6DC9-DF82-4A74-B29B-FD3242890BB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561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B56E4-2369-43C8-A36D-3E1B12F3636C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29D4E-AFC8-4762-9E12-B52D50717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581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B56E4-2369-43C8-A36D-3E1B12F3636C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29D4E-AFC8-4762-9E12-B52D50717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776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B56E4-2369-43C8-A36D-3E1B12F3636C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29D4E-AFC8-4762-9E12-B52D50717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235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B56E4-2369-43C8-A36D-3E1B12F3636C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29D4E-AFC8-4762-9E12-B52D50717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859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B56E4-2369-43C8-A36D-3E1B12F3636C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29D4E-AFC8-4762-9E12-B52D50717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684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B56E4-2369-43C8-A36D-3E1B12F3636C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29D4E-AFC8-4762-9E12-B52D50717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388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B56E4-2369-43C8-A36D-3E1B12F3636C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29D4E-AFC8-4762-9E12-B52D50717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246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B56E4-2369-43C8-A36D-3E1B12F3636C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29D4E-AFC8-4762-9E12-B52D50717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838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B56E4-2369-43C8-A36D-3E1B12F3636C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29D4E-AFC8-4762-9E12-B52D50717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188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B56E4-2369-43C8-A36D-3E1B12F3636C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29D4E-AFC8-4762-9E12-B52D50717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871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B56E4-2369-43C8-A36D-3E1B12F3636C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29D4E-AFC8-4762-9E12-B52D50717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426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B56E4-2369-43C8-A36D-3E1B12F3636C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29D4E-AFC8-4762-9E12-B52D50717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066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horlander@hdplus4it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2209800" y="194788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i="1" dirty="0" smtClean="0">
                <a:solidFill>
                  <a:srgbClr val="002060"/>
                </a:solidFill>
              </a:rPr>
              <a:t>HDPlus </a:t>
            </a:r>
            <a:r>
              <a:rPr lang="en-US" i="1" dirty="0">
                <a:solidFill>
                  <a:srgbClr val="002060"/>
                </a:solidFill>
              </a:rPr>
              <a:t/>
            </a:r>
            <a:br>
              <a:rPr lang="en-US" i="1" dirty="0">
                <a:solidFill>
                  <a:srgbClr val="002060"/>
                </a:solidFill>
              </a:rPr>
            </a:br>
            <a:r>
              <a:rPr lang="en-US" i="1" dirty="0" smtClean="0">
                <a:solidFill>
                  <a:srgbClr val="002060"/>
                </a:solidFill>
              </a:rPr>
              <a:t>Asset Managemen</a:t>
            </a:r>
            <a:r>
              <a:rPr lang="en-US" dirty="0" smtClean="0">
                <a:solidFill>
                  <a:srgbClr val="002060"/>
                </a:solidFill>
              </a:rPr>
              <a:t>t</a:t>
            </a:r>
            <a:endParaRPr lang="en-US" i="1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2895600" y="4343400"/>
            <a:ext cx="6400800" cy="1752600"/>
          </a:xfrm>
        </p:spPr>
        <p:txBody>
          <a:bodyPr>
            <a:noAutofit/>
          </a:bodyPr>
          <a:lstStyle/>
          <a:p>
            <a:pPr lvl="8" algn="l"/>
            <a:r>
              <a:rPr lang="en-US" i="1" dirty="0">
                <a:solidFill>
                  <a:srgbClr val="00B050"/>
                </a:solidFill>
              </a:rPr>
              <a:t>HDPlus, Inc.</a:t>
            </a:r>
          </a:p>
          <a:p>
            <a:pPr lvl="8"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/>
              <a:t>Landline: +01 888 277-8216</a:t>
            </a:r>
          </a:p>
          <a:p>
            <a:pPr lvl="8"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/>
              <a:t>Fax +01 888 277-8235</a:t>
            </a:r>
          </a:p>
          <a:p>
            <a:pPr lvl="8"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/>
              <a:t>Cellphone: +01 317 331-3038</a:t>
            </a:r>
          </a:p>
          <a:p>
            <a:pPr lvl="8"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/>
              <a:t>Email: </a:t>
            </a:r>
            <a:r>
              <a:rPr lang="en-US" sz="1200" dirty="0" smtClean="0">
                <a:hlinkClick r:id="rId3"/>
              </a:rPr>
              <a:t>ghorlander@hdplus4it.com</a:t>
            </a:r>
            <a:endParaRPr lang="en-US" sz="1200" dirty="0" smtClean="0"/>
          </a:p>
          <a:p>
            <a:pPr lvl="8"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 smtClean="0"/>
              <a:t>www.hdplus4it.com</a:t>
            </a:r>
            <a:endParaRPr lang="en-US" sz="1200" dirty="0"/>
          </a:p>
          <a:p>
            <a:endParaRPr lang="en-US" sz="1800" dirty="0">
              <a:solidFill>
                <a:srgbClr val="00206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2014, 2015 HDPlus, All Rights Reserved – Patent Pending 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733800"/>
            <a:ext cx="1524000" cy="2046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7588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HDPlus Asset Management Module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1161"/>
            <a:ext cx="10933253" cy="5290314"/>
          </a:xfrm>
        </p:spPr>
        <p:txBody>
          <a:bodyPr>
            <a:noAutofit/>
          </a:bodyPr>
          <a:lstStyle/>
          <a:p>
            <a:r>
              <a:rPr lang="en-US" sz="1800" dirty="0" smtClean="0">
                <a:cs typeface="Times New Roman" panose="02020603050405020304" pitchFamily="18" charset="0"/>
              </a:rPr>
              <a:t>The Asset Management modules tracks all aspects of hardware and software assets including:</a:t>
            </a:r>
          </a:p>
          <a:p>
            <a:pPr lvl="1"/>
            <a:r>
              <a:rPr lang="en-US" sz="1800" dirty="0" smtClean="0">
                <a:cs typeface="Times New Roman" panose="02020603050405020304" pitchFamily="18" charset="0"/>
              </a:rPr>
              <a:t>Description, asset ID, physical location, serial number, IP address, and MAC address.</a:t>
            </a:r>
          </a:p>
          <a:p>
            <a:r>
              <a:rPr lang="en-US" sz="1800" dirty="0" smtClean="0">
                <a:cs typeface="Times New Roman" panose="02020603050405020304" pitchFamily="18" charset="0"/>
              </a:rPr>
              <a:t>Asset Value and Support relationships:</a:t>
            </a:r>
          </a:p>
          <a:p>
            <a:pPr lvl="1"/>
            <a:r>
              <a:rPr lang="en-US" sz="1800" dirty="0" smtClean="0">
                <a:cs typeface="Times New Roman" panose="02020603050405020304" pitchFamily="18" charset="0"/>
              </a:rPr>
              <a:t>Date </a:t>
            </a:r>
            <a:r>
              <a:rPr lang="en-US" sz="1800" dirty="0" smtClean="0">
                <a:cs typeface="Times New Roman" panose="02020603050405020304" pitchFamily="18" charset="0"/>
              </a:rPr>
              <a:t>installed, purchase price, current value, depreciation schedule, lease information, and maintenance information.</a:t>
            </a:r>
          </a:p>
          <a:p>
            <a:r>
              <a:rPr lang="en-US" sz="1800" dirty="0" smtClean="0">
                <a:cs typeface="Times New Roman" panose="02020603050405020304" pitchFamily="18" charset="0"/>
              </a:rPr>
              <a:t>Asset Status:</a:t>
            </a:r>
          </a:p>
          <a:p>
            <a:pPr lvl="1"/>
            <a:r>
              <a:rPr lang="en-US" sz="1800" dirty="0" smtClean="0">
                <a:cs typeface="Times New Roman" panose="02020603050405020304" pitchFamily="18" charset="0"/>
              </a:rPr>
              <a:t>Who is responsible for support, last activity, last backup, last patch, last image, and current version.</a:t>
            </a:r>
          </a:p>
          <a:p>
            <a:r>
              <a:rPr lang="en-US" sz="1800" dirty="0" smtClean="0">
                <a:cs typeface="Times New Roman" panose="02020603050405020304" pitchFamily="18" charset="0"/>
              </a:rPr>
              <a:t>Asset Recovery:</a:t>
            </a:r>
          </a:p>
          <a:p>
            <a:pPr lvl="1"/>
            <a:r>
              <a:rPr lang="en-US" sz="1800" dirty="0" smtClean="0">
                <a:cs typeface="Times New Roman" panose="02020603050405020304" pitchFamily="18" charset="0"/>
              </a:rPr>
              <a:t>Work instructions to recovery the asset, up-stream and down-stream assets impacted, attachments documenting configuration, design details, and special procedures.</a:t>
            </a:r>
          </a:p>
          <a:p>
            <a:r>
              <a:rPr lang="en-US" sz="1800" dirty="0" smtClean="0">
                <a:cs typeface="Times New Roman" panose="02020603050405020304" pitchFamily="18" charset="0"/>
              </a:rPr>
              <a:t>Vendor and Contract details:</a:t>
            </a:r>
          </a:p>
          <a:p>
            <a:pPr lvl="1"/>
            <a:r>
              <a:rPr lang="en-US" sz="1800" dirty="0" smtClean="0">
                <a:cs typeface="Times New Roman" panose="02020603050405020304" pitchFamily="18" charset="0"/>
              </a:rPr>
              <a:t>Lease or maintenance vendor contact information, when placed in service, copy of contract, and reminders when renewal is due or lease is expiring.</a:t>
            </a:r>
          </a:p>
          <a:p>
            <a:r>
              <a:rPr lang="en-US" sz="1800" dirty="0" smtClean="0">
                <a:cs typeface="Times New Roman" panose="02020603050405020304" pitchFamily="18" charset="0"/>
              </a:rPr>
              <a:t>Ad Hoc reporting and a powerful search engine included, mobile and desktop ready.</a:t>
            </a:r>
          </a:p>
          <a:p>
            <a:r>
              <a:rPr lang="en-US" sz="1800" dirty="0" smtClean="0">
                <a:cs typeface="Times New Roman" panose="02020603050405020304" pitchFamily="18" charset="0"/>
              </a:rPr>
              <a:t>Your data is not trapped in HDPlus, extensive support of import and export capabilities.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© 2014, 2015 HDPlus, All Rights Reserved – Patent Pending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323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Deck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The next group of slides are sample screen shots designed to show a brief glimpse of some of the features of HDPlus. Please note this is not intended as a full demo of the solution, and is best viewed in presentation mode.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enclosed slides are of the desktop version, all browsers are supported, and all functionality fully supported on mobile devices: iPhone, iPad, Android, and Windows phone.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FYI – HDPlus was originally developed as an iPhone application.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		Thank you for your interest in HDPlus.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96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612" y="661987"/>
            <a:ext cx="11534775" cy="5534025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10313043" y="960699"/>
            <a:ext cx="1550344" cy="53243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984111" y="1909823"/>
            <a:ext cx="2858947" cy="1678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is not trapped in HDPlus, throughout the system, Import and Export capability is built-in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8843058" y="1354238"/>
            <a:ext cx="1469985" cy="55558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0747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650" y="485775"/>
            <a:ext cx="11696700" cy="58864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541734" y="4756201"/>
            <a:ext cx="3749040" cy="19918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Extensive tracking of asset activities, from purchase date used to calculate depreciation to Last Image Date, </a:t>
            </a:r>
            <a:r>
              <a:rPr lang="en-US" dirty="0" smtClean="0"/>
              <a:t>provides an </a:t>
            </a:r>
            <a:r>
              <a:rPr lang="en-US" dirty="0" smtClean="0"/>
              <a:t>improved day-to-day asset </a:t>
            </a:r>
            <a:r>
              <a:rPr lang="en-US" dirty="0" smtClean="0"/>
              <a:t>management capability.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4503" y="2280048"/>
            <a:ext cx="2468880" cy="16067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Asset status, type, name, IP, Mac address, and description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030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2887" y="595312"/>
            <a:ext cx="4086225" cy="566737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139112" y="595313"/>
            <a:ext cx="3682774" cy="15731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Up Stream and Down Stream impact, used to assess impact of a change control, disaster recovery, </a:t>
            </a:r>
            <a:r>
              <a:rPr lang="en-US" dirty="0" smtClean="0"/>
              <a:t>and/or </a:t>
            </a:r>
            <a:r>
              <a:rPr lang="en-US" dirty="0" smtClean="0"/>
              <a:t>workflow management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0289" y="2445884"/>
            <a:ext cx="3682774" cy="15731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Key support info: s/n, release level, location, and SLA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234906" y="4689565"/>
            <a:ext cx="3682774" cy="15731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Purchase tacking and depreciation.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808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542925"/>
            <a:ext cx="7315200" cy="57721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903029" y="2155371"/>
            <a:ext cx="3749040" cy="21161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Action Required to Recover </a:t>
            </a:r>
            <a:r>
              <a:rPr lang="en-US" dirty="0" smtClean="0"/>
              <a:t>a device provides </a:t>
            </a:r>
            <a:r>
              <a:rPr lang="en-US" dirty="0" smtClean="0"/>
              <a:t>detail description for this asset, used in disaster recovery and also in workflow management.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113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9987" y="795337"/>
            <a:ext cx="4772025" cy="5267325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3400696" y="2878864"/>
            <a:ext cx="3709851" cy="53707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791303" y="4820194"/>
            <a:ext cx="2521131" cy="1502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Turn on reminder, enables HDPlus to generate a reminder when contract is ending.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7110548" y="3030583"/>
            <a:ext cx="1680755" cy="11681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3718560" y="5533549"/>
            <a:ext cx="3709851" cy="53707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91303" y="2396285"/>
            <a:ext cx="2521131" cy="1502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 same capability is available for leasing.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7436984" y="5677989"/>
            <a:ext cx="1354319" cy="1240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3422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3635" y="2383699"/>
            <a:ext cx="4572000" cy="20383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276012" y="2383699"/>
            <a:ext cx="3749040" cy="21161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Relationship tracking identifies who is assigned to support this asset, and historical tracking of activities related to the asset.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231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484</Words>
  <Application>Microsoft Office PowerPoint</Application>
  <PresentationFormat>Widescreen</PresentationFormat>
  <Paragraphs>41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HDPlus  Asset Management</vt:lpstr>
      <vt:lpstr>HDPlus Asset Management Module</vt:lpstr>
      <vt:lpstr>Slide Deck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Gene Horlander HDPlus</dc:creator>
  <cp:lastModifiedBy>Gene Horlander HDPlus</cp:lastModifiedBy>
  <cp:revision>10</cp:revision>
  <dcterms:created xsi:type="dcterms:W3CDTF">2015-07-15T06:25:22Z</dcterms:created>
  <dcterms:modified xsi:type="dcterms:W3CDTF">2015-07-27T15:20:32Z</dcterms:modified>
</cp:coreProperties>
</file>