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8" r:id="rId1"/>
  </p:sldMasterIdLst>
  <p:sldIdLst>
    <p:sldId id="256" r:id="rId2"/>
    <p:sldId id="261" r:id="rId3"/>
    <p:sldId id="262" r:id="rId4"/>
    <p:sldId id="259"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27"/>
    <p:restoredTop sz="94654"/>
  </p:normalViewPr>
  <p:slideViewPr>
    <p:cSldViewPr snapToGrid="0">
      <p:cViewPr varScale="1">
        <p:scale>
          <a:sx n="78" d="100"/>
          <a:sy n="78" d="100"/>
        </p:scale>
        <p:origin x="71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22F66-727D-4150-ADA5-49CF3A0F6873}"/>
              </a:ext>
            </a:extLst>
          </p:cNvPr>
          <p:cNvSpPr>
            <a:spLocks noGrp="1"/>
          </p:cNvSpPr>
          <p:nvPr>
            <p:ph type="ctrTitle"/>
          </p:nvPr>
        </p:nvSpPr>
        <p:spPr>
          <a:xfrm>
            <a:off x="530352" y="1122363"/>
            <a:ext cx="10072922" cy="1978346"/>
          </a:xfrm>
        </p:spPr>
        <p:txBody>
          <a:bodyPr anchor="b">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DD9A1FE-C39F-4D7C-B93D-F8C203A1D69C}"/>
              </a:ext>
            </a:extLst>
          </p:cNvPr>
          <p:cNvSpPr>
            <a:spLocks noGrp="1"/>
          </p:cNvSpPr>
          <p:nvPr>
            <p:ph type="subTitle" idx="1"/>
          </p:nvPr>
        </p:nvSpPr>
        <p:spPr>
          <a:xfrm>
            <a:off x="530352" y="3509963"/>
            <a:ext cx="10072922" cy="1747837"/>
          </a:xfrm>
        </p:spPr>
        <p:txBody>
          <a:bodyPr>
            <a:normAutofit/>
          </a:bodyPr>
          <a:lstStyle>
            <a:lvl1pPr marL="0" indent="0" algn="l">
              <a:buNone/>
              <a:defRPr sz="200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C008AAC-7D41-4304-8D59-EF34B232682C}"/>
              </a:ext>
            </a:extLst>
          </p:cNvPr>
          <p:cNvSpPr>
            <a:spLocks noGrp="1"/>
          </p:cNvSpPr>
          <p:nvPr>
            <p:ph type="dt" sz="half" idx="10"/>
          </p:nvPr>
        </p:nvSpPr>
        <p:spPr>
          <a:xfrm>
            <a:off x="530352" y="136525"/>
            <a:ext cx="2743200" cy="365125"/>
          </a:xfrm>
        </p:spPr>
        <p:txBody>
          <a:bodyPr/>
          <a:lstStyle>
            <a:lvl1pPr algn="l">
              <a:defRPr/>
            </a:lvl1pPr>
          </a:lstStyle>
          <a:p>
            <a:fld id="{524C6359-9BB8-4148-8114-537E698DA205}" type="datetime1">
              <a:rPr lang="en-US" smtClean="0"/>
              <a:t>10/14/2023</a:t>
            </a:fld>
            <a:endParaRPr lang="en-US" dirty="0"/>
          </a:p>
        </p:txBody>
      </p:sp>
      <p:sp>
        <p:nvSpPr>
          <p:cNvPr id="5" name="Footer Placeholder 4">
            <a:extLst>
              <a:ext uri="{FF2B5EF4-FFF2-40B4-BE49-F238E27FC236}">
                <a16:creationId xmlns:a16="http://schemas.microsoft.com/office/drawing/2014/main" id="{4724D078-DE22-4F23-8B48-21FB1415C3E3}"/>
              </a:ext>
            </a:extLst>
          </p:cNvPr>
          <p:cNvSpPr>
            <a:spLocks noGrp="1"/>
          </p:cNvSpPr>
          <p:nvPr>
            <p:ph type="ftr" sz="quarter" idx="11"/>
          </p:nvPr>
        </p:nvSpPr>
        <p:spPr>
          <a:xfrm>
            <a:off x="530352" y="6356350"/>
            <a:ext cx="4114800" cy="365125"/>
          </a:xfrm>
        </p:spPr>
        <p:txBody>
          <a:bodyPr/>
          <a:lstStyle>
            <a:lvl1pPr algn="l">
              <a:defRPr/>
            </a:lvl1pPr>
          </a:lstStyle>
          <a:p>
            <a:endParaRPr lang="en-US"/>
          </a:p>
        </p:txBody>
      </p:sp>
      <p:sp>
        <p:nvSpPr>
          <p:cNvPr id="6" name="Slide Number Placeholder 5">
            <a:extLst>
              <a:ext uri="{FF2B5EF4-FFF2-40B4-BE49-F238E27FC236}">
                <a16:creationId xmlns:a16="http://schemas.microsoft.com/office/drawing/2014/main" id="{BB64C1F5-608B-4335-9F2A-17F63D5FAF0D}"/>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51B01909-73B8-4486-A749-C643B1D7E361}"/>
              </a:ext>
              <a:ext uri="{C183D7F6-B498-43B3-948B-1728B52AA6E4}">
                <adec:decorative xmlns:adec="http://schemas.microsoft.com/office/drawing/2017/decorative" val="1"/>
              </a:ext>
            </a:extLst>
          </p:cNvPr>
          <p:cNvGrpSpPr/>
          <p:nvPr/>
        </p:nvGrpSpPr>
        <p:grpSpPr>
          <a:xfrm>
            <a:off x="530225" y="3267690"/>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5E279D86-4533-45F1-B0AA-D237399A5ED5}"/>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764FD722-CB31-4326-ADD8-CBA52FD1FF59}"/>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24E4BCEC-8B0A-444E-8509-1B3BB0449E5B}"/>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9DB36622-1DC7-4B17-8984-588BA8999FF6}"/>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51B97AF0-1974-42B9-B5FC-A332C52E8272}"/>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95A298AD-BE5D-4BE1-8CDF-DBFB42D63FEB}"/>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2306335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9F2C5-A3FC-44EF-BA15-CEC83C83D67C}"/>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5040D3-67DB-455C-AD79-49E185DB63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B2B07A-258E-42DD-9A68-2C76F7D54040}"/>
              </a:ext>
            </a:extLst>
          </p:cNvPr>
          <p:cNvSpPr>
            <a:spLocks noGrp="1"/>
          </p:cNvSpPr>
          <p:nvPr>
            <p:ph type="dt" sz="half" idx="10"/>
          </p:nvPr>
        </p:nvSpPr>
        <p:spPr/>
        <p:txBody>
          <a:bodyPr/>
          <a:lstStyle/>
          <a:p>
            <a:fld id="{A4649BD0-10DB-43E7-8F22-40B3D51B8FC3}" type="datetime1">
              <a:rPr lang="en-US" smtClean="0"/>
              <a:t>10/14/2023</a:t>
            </a:fld>
            <a:endParaRPr lang="en-US"/>
          </a:p>
        </p:txBody>
      </p:sp>
      <p:sp>
        <p:nvSpPr>
          <p:cNvPr id="5" name="Footer Placeholder 4">
            <a:extLst>
              <a:ext uri="{FF2B5EF4-FFF2-40B4-BE49-F238E27FC236}">
                <a16:creationId xmlns:a16="http://schemas.microsoft.com/office/drawing/2014/main" id="{7C01E9BC-3BB8-40CD-9294-59A2E59E1B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13979D-5589-4770-9D29-046F2B506C33}"/>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12EF7969-DB38-4989-A65C-9D190A245515}"/>
              </a:ext>
              <a:ext uri="{C183D7F6-B498-43B3-948B-1728B52AA6E4}">
                <adec:decorative xmlns:adec="http://schemas.microsoft.com/office/drawing/2017/decorative" val="1"/>
              </a:ext>
            </a:extLst>
          </p:cNvPr>
          <p:cNvGrpSpPr/>
          <p:nvPr/>
        </p:nvGrpSpPr>
        <p:grpSpPr>
          <a:xfrm>
            <a:off x="530225" y="2333456"/>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2145BE25-C437-45FE-A3D3-BBAAF108CC9B}"/>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4A9D0FA0-682C-4076-B779-D865AEEFC66C}"/>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AB60163C-1A2D-4F00-BC61-8A3C11E2D2BE}"/>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3FF8D873-9CF9-4A0A-A7B8-875C0B8233D6}"/>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2B645470-F624-4417-A8A4-FC242E43C9DB}"/>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ECC7EFEF-6B2A-4210-9275-0077ACF2827B}"/>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3359547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6693CD-CB65-4F37-A6DA-F300B93C14D9}"/>
              </a:ext>
            </a:extLst>
          </p:cNvPr>
          <p:cNvSpPr>
            <a:spLocks noGrp="1"/>
          </p:cNvSpPr>
          <p:nvPr>
            <p:ph type="title" orient="vert"/>
          </p:nvPr>
        </p:nvSpPr>
        <p:spPr>
          <a:xfrm>
            <a:off x="7974374" y="787067"/>
            <a:ext cx="2628900" cy="538989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7448D117-7AE6-4831-9867-5145F64A0C24}"/>
              </a:ext>
            </a:extLst>
          </p:cNvPr>
          <p:cNvSpPr>
            <a:spLocks noGrp="1"/>
          </p:cNvSpPr>
          <p:nvPr>
            <p:ph type="body" orient="vert" idx="1"/>
          </p:nvPr>
        </p:nvSpPr>
        <p:spPr>
          <a:xfrm>
            <a:off x="525719" y="787067"/>
            <a:ext cx="7039402" cy="538989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4988CF8-397F-485E-8081-AFA4DADD440C}"/>
              </a:ext>
            </a:extLst>
          </p:cNvPr>
          <p:cNvSpPr>
            <a:spLocks noGrp="1"/>
          </p:cNvSpPr>
          <p:nvPr>
            <p:ph type="dt" sz="half" idx="10"/>
          </p:nvPr>
        </p:nvSpPr>
        <p:spPr/>
        <p:txBody>
          <a:bodyPr/>
          <a:lstStyle/>
          <a:p>
            <a:fld id="{0A16C79C-F566-427A-93F6-434A4E613134}" type="datetime1">
              <a:rPr lang="en-US" smtClean="0"/>
              <a:t>10/14/2023</a:t>
            </a:fld>
            <a:endParaRPr lang="en-US"/>
          </a:p>
        </p:txBody>
      </p:sp>
      <p:sp>
        <p:nvSpPr>
          <p:cNvPr id="5" name="Footer Placeholder 4">
            <a:extLst>
              <a:ext uri="{FF2B5EF4-FFF2-40B4-BE49-F238E27FC236}">
                <a16:creationId xmlns:a16="http://schemas.microsoft.com/office/drawing/2014/main" id="{83CE4773-4660-4F21-83CF-1A449395BB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B59537-EB47-40FA-893E-785D6FE00A5C}"/>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588F505F-2957-41FC-9AAA-962853A6719E}"/>
              </a:ext>
              <a:ext uri="{C183D7F6-B498-43B3-948B-1728B52AA6E4}">
                <adec:decorative xmlns:adec="http://schemas.microsoft.com/office/drawing/2017/decorative" val="1"/>
              </a:ext>
            </a:extLst>
          </p:cNvPr>
          <p:cNvGrpSpPr/>
          <p:nvPr/>
        </p:nvGrpSpPr>
        <p:grpSpPr>
          <a:xfrm rot="5400000">
            <a:off x="7283627" y="1250328"/>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091A36EB-8545-4EFE-B619-165D36D644D1}"/>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8D075D29-6706-486B-A55A-13866882BA88}"/>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3FAE751A-10F0-48F2-BBC3-D2FE499B345B}"/>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52289CAF-683C-4BCC-8AA5-95A3BF799B0F}"/>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3BC8403A-C46F-4DA1-A015-00A80215F289}"/>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A797D957-3A2C-42DF-B73E-CBB47BE036B7}"/>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3603735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7B4A7-C566-48F4-B4B8-3A5E7B6C5C3A}"/>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D3B93F5-BC8B-452C-ACE2-C7E01D1B80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39A49B3-A57D-46C5-8462-0C52509F8FCA}"/>
              </a:ext>
            </a:extLst>
          </p:cNvPr>
          <p:cNvSpPr>
            <a:spLocks noGrp="1"/>
          </p:cNvSpPr>
          <p:nvPr>
            <p:ph type="dt" sz="half" idx="10"/>
          </p:nvPr>
        </p:nvSpPr>
        <p:spPr>
          <a:xfrm>
            <a:off x="530352" y="136525"/>
            <a:ext cx="2743200" cy="365125"/>
          </a:xfrm>
        </p:spPr>
        <p:txBody>
          <a:bodyPr/>
          <a:lstStyle/>
          <a:p>
            <a:fld id="{9376191F-481E-48E9-BB9A-369A67A7362D}" type="datetime1">
              <a:rPr lang="en-US" smtClean="0"/>
              <a:t>10/14/2023</a:t>
            </a:fld>
            <a:endParaRPr lang="en-US" dirty="0"/>
          </a:p>
        </p:txBody>
      </p:sp>
      <p:sp>
        <p:nvSpPr>
          <p:cNvPr id="5" name="Footer Placeholder 4">
            <a:extLst>
              <a:ext uri="{FF2B5EF4-FFF2-40B4-BE49-F238E27FC236}">
                <a16:creationId xmlns:a16="http://schemas.microsoft.com/office/drawing/2014/main" id="{9EC8C810-EAF4-4D86-84DD-2E574122DD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87E738-8574-490B-974B-9AD3B2AAE521}"/>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AC552FEA-472E-4E74-B31D-531852C1908D}"/>
              </a:ext>
              <a:ext uri="{C183D7F6-B498-43B3-948B-1728B52AA6E4}">
                <adec:decorative xmlns:adec="http://schemas.microsoft.com/office/drawing/2017/decorative" val="1"/>
              </a:ext>
            </a:extLst>
          </p:cNvPr>
          <p:cNvGrpSpPr/>
          <p:nvPr/>
        </p:nvGrpSpPr>
        <p:grpSpPr>
          <a:xfrm>
            <a:off x="530225" y="2310597"/>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41DF3078-C636-4776-A616-D5BF3BC280C9}"/>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0D1A27FA-1310-4BC3-A071-1566746B2FB1}"/>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99ACB9EB-84FE-4B33-9EF9-4EC7DAC25DD5}"/>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826E5EFB-0EF9-4DB8-99CB-5DD72009DB2C}"/>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86238E12-0689-4123-8B2E-E1CCFCC4C882}"/>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8538CF67-A00E-4955-A447-001BE02E771A}"/>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2340748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9764E-4B3D-4B6A-A210-B50E4F60E246}"/>
              </a:ext>
            </a:extLst>
          </p:cNvPr>
          <p:cNvSpPr>
            <a:spLocks noGrp="1"/>
          </p:cNvSpPr>
          <p:nvPr>
            <p:ph type="title"/>
          </p:nvPr>
        </p:nvSpPr>
        <p:spPr>
          <a:xfrm>
            <a:off x="530352" y="787068"/>
            <a:ext cx="10072922" cy="2313641"/>
          </a:xfrm>
        </p:spPr>
        <p:txBody>
          <a:bodyPr anchor="b">
            <a:normAutofit/>
          </a:bodyPr>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A30AEC2-B6E6-4C09-A16F-5E2A1C9A0D0E}"/>
              </a:ext>
            </a:extLst>
          </p:cNvPr>
          <p:cNvSpPr>
            <a:spLocks noGrp="1"/>
          </p:cNvSpPr>
          <p:nvPr>
            <p:ph type="body" idx="1"/>
          </p:nvPr>
        </p:nvSpPr>
        <p:spPr>
          <a:xfrm>
            <a:off x="530352" y="3509963"/>
            <a:ext cx="10072922" cy="2579687"/>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A37CAB-B545-4E42-BB5A-F1DAA9335033}"/>
              </a:ext>
            </a:extLst>
          </p:cNvPr>
          <p:cNvSpPr>
            <a:spLocks noGrp="1"/>
          </p:cNvSpPr>
          <p:nvPr>
            <p:ph type="dt" sz="half" idx="10"/>
          </p:nvPr>
        </p:nvSpPr>
        <p:spPr/>
        <p:txBody>
          <a:bodyPr/>
          <a:lstStyle/>
          <a:p>
            <a:fld id="{6C5677DE-DD04-48CC-9C18-7BE9FF2DEB6B}" type="datetime1">
              <a:rPr lang="en-US" smtClean="0"/>
              <a:t>10/14/2023</a:t>
            </a:fld>
            <a:endParaRPr lang="en-US"/>
          </a:p>
        </p:txBody>
      </p:sp>
      <p:sp>
        <p:nvSpPr>
          <p:cNvPr id="5" name="Footer Placeholder 4">
            <a:extLst>
              <a:ext uri="{FF2B5EF4-FFF2-40B4-BE49-F238E27FC236}">
                <a16:creationId xmlns:a16="http://schemas.microsoft.com/office/drawing/2014/main" id="{AF6D720B-7E58-43F4-9659-ADB2403A50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95F53F-2FA5-4B5C-A151-F07BBC002B29}"/>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37B4CDD2-E09A-418A-9131-FBDEE440A1F1}"/>
              </a:ext>
              <a:ext uri="{C183D7F6-B498-43B3-948B-1728B52AA6E4}">
                <adec:decorative xmlns:adec="http://schemas.microsoft.com/office/drawing/2017/decorative" val="1"/>
              </a:ext>
            </a:extLst>
          </p:cNvPr>
          <p:cNvGrpSpPr/>
          <p:nvPr/>
        </p:nvGrpSpPr>
        <p:grpSpPr>
          <a:xfrm>
            <a:off x="530225" y="3267690"/>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8852E5FB-B268-4CCA-8E55-803038F7A00D}"/>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A1C9CBB3-97C0-4A35-9088-C69233F5CEE7}"/>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31610871-AEE9-46EB-9D27-BA1D9D688124}"/>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27478059-2A11-484D-A2D7-199F74778E50}"/>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30EC0886-DDB9-47F1-9414-C121C1D3F954}"/>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66A10427-DF20-4284-B215-EABA4D366E20}"/>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3633053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473D3-0F03-4BF4-831F-34E80BAC551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4C09409-59F2-486F-A6D0-FAEE8FFF25B2}"/>
              </a:ext>
            </a:extLst>
          </p:cNvPr>
          <p:cNvSpPr>
            <a:spLocks noGrp="1"/>
          </p:cNvSpPr>
          <p:nvPr>
            <p:ph sz="half" idx="1"/>
          </p:nvPr>
        </p:nvSpPr>
        <p:spPr>
          <a:xfrm>
            <a:off x="525717" y="2521885"/>
            <a:ext cx="4645152" cy="3655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3087241-B390-47A6-8070-C3D4652F887B}"/>
              </a:ext>
            </a:extLst>
          </p:cNvPr>
          <p:cNvSpPr>
            <a:spLocks noGrp="1"/>
          </p:cNvSpPr>
          <p:nvPr>
            <p:ph sz="half" idx="2"/>
          </p:nvPr>
        </p:nvSpPr>
        <p:spPr>
          <a:xfrm>
            <a:off x="5992136" y="2521885"/>
            <a:ext cx="4611138" cy="3655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5080B360-2ACA-4B93-9439-591B6D3FBC3F}"/>
              </a:ext>
            </a:extLst>
          </p:cNvPr>
          <p:cNvSpPr>
            <a:spLocks noGrp="1"/>
          </p:cNvSpPr>
          <p:nvPr>
            <p:ph type="dt" sz="half" idx="10"/>
          </p:nvPr>
        </p:nvSpPr>
        <p:spPr/>
        <p:txBody>
          <a:bodyPr/>
          <a:lstStyle/>
          <a:p>
            <a:fld id="{463255ED-7101-4D18-A8AE-3B5E4CB87EA5}" type="datetime1">
              <a:rPr lang="en-US" smtClean="0"/>
              <a:t>10/14/2023</a:t>
            </a:fld>
            <a:endParaRPr lang="en-US"/>
          </a:p>
        </p:txBody>
      </p:sp>
      <p:sp>
        <p:nvSpPr>
          <p:cNvPr id="6" name="Footer Placeholder 5">
            <a:extLst>
              <a:ext uri="{FF2B5EF4-FFF2-40B4-BE49-F238E27FC236}">
                <a16:creationId xmlns:a16="http://schemas.microsoft.com/office/drawing/2014/main" id="{684A73E2-CF78-404C-A86F-E70A284AE9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A8F42A-11E1-42A0-8ECF-A5BBA3B8CA56}"/>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8" name="Graphic 78">
            <a:extLst>
              <a:ext uri="{FF2B5EF4-FFF2-40B4-BE49-F238E27FC236}">
                <a16:creationId xmlns:a16="http://schemas.microsoft.com/office/drawing/2014/main" id="{0CB61A83-9419-49FC-8074-2AB3D34FA88B}"/>
              </a:ext>
              <a:ext uri="{C183D7F6-B498-43B3-948B-1728B52AA6E4}">
                <adec:decorative xmlns:adec="http://schemas.microsoft.com/office/drawing/2017/decorative" val="1"/>
              </a:ext>
            </a:extLst>
          </p:cNvPr>
          <p:cNvGrpSpPr/>
          <p:nvPr/>
        </p:nvGrpSpPr>
        <p:grpSpPr>
          <a:xfrm>
            <a:off x="530225" y="2319637"/>
            <a:ext cx="972241" cy="45719"/>
            <a:chOff x="4886325" y="3371754"/>
            <a:chExt cx="2418492" cy="113728"/>
          </a:xfrm>
          <a:solidFill>
            <a:schemeClr val="accent1"/>
          </a:solidFill>
        </p:grpSpPr>
        <p:sp>
          <p:nvSpPr>
            <p:cNvPr id="9" name="Graphic 78">
              <a:extLst>
                <a:ext uri="{FF2B5EF4-FFF2-40B4-BE49-F238E27FC236}">
                  <a16:creationId xmlns:a16="http://schemas.microsoft.com/office/drawing/2014/main" id="{BCD12E57-97FB-48D8-81CC-7C37E8947CB4}"/>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0" name="Graphic 78">
              <a:extLst>
                <a:ext uri="{FF2B5EF4-FFF2-40B4-BE49-F238E27FC236}">
                  <a16:creationId xmlns:a16="http://schemas.microsoft.com/office/drawing/2014/main" id="{E487641C-E83B-4134-88C9-1D23D5FA1836}"/>
                </a:ext>
              </a:extLst>
            </p:cNvPr>
            <p:cNvGrpSpPr/>
            <p:nvPr/>
          </p:nvGrpSpPr>
          <p:grpSpPr>
            <a:xfrm>
              <a:off x="4886709" y="3371754"/>
              <a:ext cx="2418108" cy="113728"/>
              <a:chOff x="4886709" y="3371754"/>
              <a:chExt cx="2418108" cy="113728"/>
            </a:xfrm>
            <a:grpFill/>
          </p:grpSpPr>
          <p:sp>
            <p:nvSpPr>
              <p:cNvPr id="11" name="Graphic 78">
                <a:extLst>
                  <a:ext uri="{FF2B5EF4-FFF2-40B4-BE49-F238E27FC236}">
                    <a16:creationId xmlns:a16="http://schemas.microsoft.com/office/drawing/2014/main" id="{B99AB7A6-A88C-44E1-A9DE-4126B957F88A}"/>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9FF0D518-1D17-44C7-BF73-7C980481DB5B}"/>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9A7A3E12-61E8-41A0-A459-15BF375FA945}"/>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4" name="Graphic 78">
                <a:extLst>
                  <a:ext uri="{FF2B5EF4-FFF2-40B4-BE49-F238E27FC236}">
                    <a16:creationId xmlns:a16="http://schemas.microsoft.com/office/drawing/2014/main" id="{9E5E4A56-9100-4D60-8A34-0FE116F41FF1}"/>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1015303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ECA31-EE14-41DD-9914-DA7138220460}"/>
              </a:ext>
            </a:extLst>
          </p:cNvPr>
          <p:cNvSpPr>
            <a:spLocks noGrp="1"/>
          </p:cNvSpPr>
          <p:nvPr>
            <p:ph type="title"/>
          </p:nvPr>
        </p:nvSpPr>
        <p:spPr>
          <a:xfrm>
            <a:off x="530352" y="787067"/>
            <a:ext cx="10072922"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CB22AB6-1657-4AE2-8607-2C77A25D79D9}"/>
              </a:ext>
            </a:extLst>
          </p:cNvPr>
          <p:cNvSpPr>
            <a:spLocks noGrp="1"/>
          </p:cNvSpPr>
          <p:nvPr>
            <p:ph type="body" idx="1"/>
          </p:nvPr>
        </p:nvSpPr>
        <p:spPr>
          <a:xfrm>
            <a:off x="530352" y="2521884"/>
            <a:ext cx="4845387" cy="780439"/>
          </a:xfrm>
        </p:spPr>
        <p:txBody>
          <a:bodyPr anchor="b">
            <a:normAutofit/>
          </a:bodyPr>
          <a:lstStyle>
            <a:lvl1pPr marL="0" indent="0">
              <a:buNone/>
              <a:defRPr sz="20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AA6DC0-D4D5-4164-A3FD-6BB5CBB2BBAD}"/>
              </a:ext>
            </a:extLst>
          </p:cNvPr>
          <p:cNvSpPr>
            <a:spLocks noGrp="1"/>
          </p:cNvSpPr>
          <p:nvPr>
            <p:ph sz="half" idx="2"/>
          </p:nvPr>
        </p:nvSpPr>
        <p:spPr>
          <a:xfrm>
            <a:off x="530352" y="3366390"/>
            <a:ext cx="4845387" cy="2644796"/>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29B35F8-95F3-43D1-8917-5836BAA90490}"/>
              </a:ext>
            </a:extLst>
          </p:cNvPr>
          <p:cNvSpPr>
            <a:spLocks noGrp="1"/>
          </p:cNvSpPr>
          <p:nvPr>
            <p:ph type="body" sz="quarter" idx="3"/>
          </p:nvPr>
        </p:nvSpPr>
        <p:spPr>
          <a:xfrm>
            <a:off x="5734025" y="2521884"/>
            <a:ext cx="4869249" cy="780439"/>
          </a:xfrm>
        </p:spPr>
        <p:txBody>
          <a:bodyPr anchor="b">
            <a:normAutofit/>
          </a:bodyPr>
          <a:lstStyle>
            <a:lvl1pPr marL="0" indent="0">
              <a:buNone/>
              <a:defRPr sz="20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B639E7-F4A3-4ADE-B290-0A4F9761B977}"/>
              </a:ext>
            </a:extLst>
          </p:cNvPr>
          <p:cNvSpPr>
            <a:spLocks noGrp="1"/>
          </p:cNvSpPr>
          <p:nvPr>
            <p:ph sz="quarter" idx="4"/>
          </p:nvPr>
        </p:nvSpPr>
        <p:spPr>
          <a:xfrm>
            <a:off x="5734025" y="3366390"/>
            <a:ext cx="4869249" cy="2644796"/>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D6F296B-429F-4DFC-ABC3-0A078EA99425}"/>
              </a:ext>
            </a:extLst>
          </p:cNvPr>
          <p:cNvSpPr>
            <a:spLocks noGrp="1"/>
          </p:cNvSpPr>
          <p:nvPr>
            <p:ph type="dt" sz="half" idx="10"/>
          </p:nvPr>
        </p:nvSpPr>
        <p:spPr/>
        <p:txBody>
          <a:bodyPr/>
          <a:lstStyle/>
          <a:p>
            <a:fld id="{CD52F23D-51F6-4C94-8CD5-B9ABBF67EE23}" type="datetime1">
              <a:rPr lang="en-US" smtClean="0"/>
              <a:t>10/14/2023</a:t>
            </a:fld>
            <a:endParaRPr lang="en-US"/>
          </a:p>
        </p:txBody>
      </p:sp>
      <p:sp>
        <p:nvSpPr>
          <p:cNvPr id="8" name="Footer Placeholder 7">
            <a:extLst>
              <a:ext uri="{FF2B5EF4-FFF2-40B4-BE49-F238E27FC236}">
                <a16:creationId xmlns:a16="http://schemas.microsoft.com/office/drawing/2014/main" id="{0B7103B9-D521-4910-AC15-F12F25CB95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73A6D9-123D-492C-B5CE-294EF2559FAB}"/>
              </a:ext>
            </a:extLst>
          </p:cNvPr>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3792035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92A22-4B4D-4F58-9783-A0469DA4D233}"/>
              </a:ext>
            </a:extLst>
          </p:cNvPr>
          <p:cNvSpPr>
            <a:spLocks noGrp="1"/>
          </p:cNvSpPr>
          <p:nvPr>
            <p:ph type="title"/>
          </p:nvPr>
        </p:nvSpPr>
        <p:spPr>
          <a:xfrm>
            <a:off x="525718" y="787068"/>
            <a:ext cx="10077556"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3B5EE610-5457-4E8C-B568-B8D560773B5C}"/>
              </a:ext>
            </a:extLst>
          </p:cNvPr>
          <p:cNvSpPr>
            <a:spLocks noGrp="1"/>
          </p:cNvSpPr>
          <p:nvPr>
            <p:ph type="dt" sz="half" idx="10"/>
          </p:nvPr>
        </p:nvSpPr>
        <p:spPr/>
        <p:txBody>
          <a:bodyPr/>
          <a:lstStyle/>
          <a:p>
            <a:fld id="{D51A702F-6367-4FD1-89A8-3744BE6BA9A2}" type="datetime1">
              <a:rPr lang="en-US" smtClean="0"/>
              <a:t>10/14/2023</a:t>
            </a:fld>
            <a:endParaRPr lang="en-US"/>
          </a:p>
        </p:txBody>
      </p:sp>
      <p:sp>
        <p:nvSpPr>
          <p:cNvPr id="4" name="Footer Placeholder 3">
            <a:extLst>
              <a:ext uri="{FF2B5EF4-FFF2-40B4-BE49-F238E27FC236}">
                <a16:creationId xmlns:a16="http://schemas.microsoft.com/office/drawing/2014/main" id="{A0BA57BB-288A-4A30-A4EC-FF0537BC26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414C89-B968-4A85-A035-E2997A5F8498}"/>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6" name="Graphic 78">
            <a:extLst>
              <a:ext uri="{FF2B5EF4-FFF2-40B4-BE49-F238E27FC236}">
                <a16:creationId xmlns:a16="http://schemas.microsoft.com/office/drawing/2014/main" id="{AC45ECC6-E29C-40EF-A7C9-5A17DAFD4299}"/>
              </a:ext>
              <a:ext uri="{C183D7F6-B498-43B3-948B-1728B52AA6E4}">
                <adec:decorative xmlns:adec="http://schemas.microsoft.com/office/drawing/2017/decorative" val="1"/>
              </a:ext>
            </a:extLst>
          </p:cNvPr>
          <p:cNvGrpSpPr/>
          <p:nvPr/>
        </p:nvGrpSpPr>
        <p:grpSpPr>
          <a:xfrm>
            <a:off x="530225" y="2352330"/>
            <a:ext cx="972241" cy="45719"/>
            <a:chOff x="4886325" y="3371754"/>
            <a:chExt cx="2418492" cy="113728"/>
          </a:xfrm>
          <a:solidFill>
            <a:schemeClr val="accent1"/>
          </a:solidFill>
        </p:grpSpPr>
        <p:sp>
          <p:nvSpPr>
            <p:cNvPr id="7" name="Graphic 78">
              <a:extLst>
                <a:ext uri="{FF2B5EF4-FFF2-40B4-BE49-F238E27FC236}">
                  <a16:creationId xmlns:a16="http://schemas.microsoft.com/office/drawing/2014/main" id="{8DA0D497-8E8F-426A-8172-894BE03F70F6}"/>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8" name="Graphic 78">
              <a:extLst>
                <a:ext uri="{FF2B5EF4-FFF2-40B4-BE49-F238E27FC236}">
                  <a16:creationId xmlns:a16="http://schemas.microsoft.com/office/drawing/2014/main" id="{8C0459EF-3B70-4083-8845-3A9AF847E805}"/>
                </a:ext>
              </a:extLst>
            </p:cNvPr>
            <p:cNvGrpSpPr/>
            <p:nvPr/>
          </p:nvGrpSpPr>
          <p:grpSpPr>
            <a:xfrm>
              <a:off x="4886709" y="3371754"/>
              <a:ext cx="2418108" cy="113728"/>
              <a:chOff x="4886709" y="3371754"/>
              <a:chExt cx="2418108" cy="113728"/>
            </a:xfrm>
            <a:grpFill/>
          </p:grpSpPr>
          <p:sp>
            <p:nvSpPr>
              <p:cNvPr id="9" name="Graphic 78">
                <a:extLst>
                  <a:ext uri="{FF2B5EF4-FFF2-40B4-BE49-F238E27FC236}">
                    <a16:creationId xmlns:a16="http://schemas.microsoft.com/office/drawing/2014/main" id="{53BF2B58-70F8-4288-85AB-CBDA723CDFCC}"/>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0" name="Graphic 78">
                <a:extLst>
                  <a:ext uri="{FF2B5EF4-FFF2-40B4-BE49-F238E27FC236}">
                    <a16:creationId xmlns:a16="http://schemas.microsoft.com/office/drawing/2014/main" id="{A569E551-A5A0-4A8F-B999-3A6D104814A2}"/>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0FB69EB5-D9AC-46E7-934E-32999C39B2E6}"/>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6EABC49A-B4ED-44E4-ADB7-E432734A7C96}"/>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3539132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7A339C-4093-4B40-8C90-52F005CA9A0E}"/>
              </a:ext>
            </a:extLst>
          </p:cNvPr>
          <p:cNvSpPr>
            <a:spLocks noGrp="1"/>
          </p:cNvSpPr>
          <p:nvPr>
            <p:ph type="dt" sz="half" idx="10"/>
          </p:nvPr>
        </p:nvSpPr>
        <p:spPr/>
        <p:txBody>
          <a:bodyPr/>
          <a:lstStyle/>
          <a:p>
            <a:fld id="{4A6E99BD-4B4F-4460-B452-0E8146ACCF8F}" type="datetime1">
              <a:rPr lang="en-US" smtClean="0"/>
              <a:t>10/14/2023</a:t>
            </a:fld>
            <a:endParaRPr lang="en-US"/>
          </a:p>
        </p:txBody>
      </p:sp>
      <p:sp>
        <p:nvSpPr>
          <p:cNvPr id="3" name="Footer Placeholder 2">
            <a:extLst>
              <a:ext uri="{FF2B5EF4-FFF2-40B4-BE49-F238E27FC236}">
                <a16:creationId xmlns:a16="http://schemas.microsoft.com/office/drawing/2014/main" id="{DFA33F04-8E0A-4165-930C-527D781A7D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62F57B-BEB6-4973-A362-38F638E0D05C}"/>
              </a:ext>
            </a:extLst>
          </p:cNvPr>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1713059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FAC90-C2CA-44DD-8EF8-20BDD6724247}"/>
              </a:ext>
            </a:extLst>
          </p:cNvPr>
          <p:cNvSpPr>
            <a:spLocks noGrp="1"/>
          </p:cNvSpPr>
          <p:nvPr>
            <p:ph type="title"/>
          </p:nvPr>
        </p:nvSpPr>
        <p:spPr>
          <a:xfrm>
            <a:off x="530352" y="787068"/>
            <a:ext cx="4315386" cy="2223152"/>
          </a:xfrm>
        </p:spPr>
        <p:txBody>
          <a:bodyPr anchor="b">
            <a:no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EE915FB-D5F4-4CAD-AE70-3644E81802E6}"/>
              </a:ext>
            </a:extLst>
          </p:cNvPr>
          <p:cNvSpPr>
            <a:spLocks noGrp="1"/>
          </p:cNvSpPr>
          <p:nvPr>
            <p:ph idx="1"/>
          </p:nvPr>
        </p:nvSpPr>
        <p:spPr>
          <a:xfrm>
            <a:off x="5183188" y="987425"/>
            <a:ext cx="5420086" cy="4873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7374DA3-3BAC-4045-825F-B3C27B89736B}"/>
              </a:ext>
            </a:extLst>
          </p:cNvPr>
          <p:cNvSpPr>
            <a:spLocks noGrp="1"/>
          </p:cNvSpPr>
          <p:nvPr>
            <p:ph type="body" sz="half" idx="2"/>
          </p:nvPr>
        </p:nvSpPr>
        <p:spPr>
          <a:xfrm>
            <a:off x="530352" y="3429000"/>
            <a:ext cx="4315386" cy="24399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5A0D65-0423-4E45-947A-E08C8569F15F}"/>
              </a:ext>
            </a:extLst>
          </p:cNvPr>
          <p:cNvSpPr>
            <a:spLocks noGrp="1"/>
          </p:cNvSpPr>
          <p:nvPr>
            <p:ph type="dt" sz="half" idx="10"/>
          </p:nvPr>
        </p:nvSpPr>
        <p:spPr/>
        <p:txBody>
          <a:bodyPr/>
          <a:lstStyle/>
          <a:p>
            <a:fld id="{EB6FD34C-1867-42A9-AC54-D15ADD8A65E7}" type="datetime1">
              <a:rPr lang="en-US" smtClean="0"/>
              <a:t>10/14/2023</a:t>
            </a:fld>
            <a:endParaRPr lang="en-US"/>
          </a:p>
        </p:txBody>
      </p:sp>
      <p:sp>
        <p:nvSpPr>
          <p:cNvPr id="6" name="Footer Placeholder 5">
            <a:extLst>
              <a:ext uri="{FF2B5EF4-FFF2-40B4-BE49-F238E27FC236}">
                <a16:creationId xmlns:a16="http://schemas.microsoft.com/office/drawing/2014/main" id="{27E6FBD0-E49F-4DE6-9264-CEDB9BAA01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16B246-A768-4B2D-96C6-9F417852636C}"/>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8" name="Graphic 78">
            <a:extLst>
              <a:ext uri="{FF2B5EF4-FFF2-40B4-BE49-F238E27FC236}">
                <a16:creationId xmlns:a16="http://schemas.microsoft.com/office/drawing/2014/main" id="{839DB371-B90D-44CB-A4AF-C7BDBFD0A877}"/>
              </a:ext>
              <a:ext uri="{C183D7F6-B498-43B3-948B-1728B52AA6E4}">
                <adec:decorative xmlns:adec="http://schemas.microsoft.com/office/drawing/2017/decorative" val="1"/>
              </a:ext>
            </a:extLst>
          </p:cNvPr>
          <p:cNvGrpSpPr/>
          <p:nvPr/>
        </p:nvGrpSpPr>
        <p:grpSpPr>
          <a:xfrm>
            <a:off x="530225" y="3193468"/>
            <a:ext cx="972241" cy="45719"/>
            <a:chOff x="4886325" y="3371754"/>
            <a:chExt cx="2418492" cy="113728"/>
          </a:xfrm>
          <a:solidFill>
            <a:schemeClr val="accent1"/>
          </a:solidFill>
        </p:grpSpPr>
        <p:sp>
          <p:nvSpPr>
            <p:cNvPr id="9" name="Graphic 78">
              <a:extLst>
                <a:ext uri="{FF2B5EF4-FFF2-40B4-BE49-F238E27FC236}">
                  <a16:creationId xmlns:a16="http://schemas.microsoft.com/office/drawing/2014/main" id="{0C845011-2FC2-40F7-B0C6-49CBBA72B9CB}"/>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0" name="Graphic 78">
              <a:extLst>
                <a:ext uri="{FF2B5EF4-FFF2-40B4-BE49-F238E27FC236}">
                  <a16:creationId xmlns:a16="http://schemas.microsoft.com/office/drawing/2014/main" id="{82BC78B8-5139-436F-AD47-3CC03903FDDC}"/>
                </a:ext>
              </a:extLst>
            </p:cNvPr>
            <p:cNvGrpSpPr/>
            <p:nvPr/>
          </p:nvGrpSpPr>
          <p:grpSpPr>
            <a:xfrm>
              <a:off x="4886709" y="3371754"/>
              <a:ext cx="2418108" cy="113728"/>
              <a:chOff x="4886709" y="3371754"/>
              <a:chExt cx="2418108" cy="113728"/>
            </a:xfrm>
            <a:grpFill/>
          </p:grpSpPr>
          <p:sp>
            <p:nvSpPr>
              <p:cNvPr id="11" name="Graphic 78">
                <a:extLst>
                  <a:ext uri="{FF2B5EF4-FFF2-40B4-BE49-F238E27FC236}">
                    <a16:creationId xmlns:a16="http://schemas.microsoft.com/office/drawing/2014/main" id="{F9DC17BA-1278-45C9-B1BF-B9F1518E1F29}"/>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99637B9F-CC26-4669-81F0-A942B4F72D61}"/>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2BB8F115-0030-47B4-BAF4-C15D1EA27B11}"/>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4" name="Graphic 78">
                <a:extLst>
                  <a:ext uri="{FF2B5EF4-FFF2-40B4-BE49-F238E27FC236}">
                    <a16:creationId xmlns:a16="http://schemas.microsoft.com/office/drawing/2014/main" id="{662F9949-4F1A-4708-824B-E876E9BEDA16}"/>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3856120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CB0C8-915E-4BF2-976E-B8D7EDC591F9}"/>
              </a:ext>
            </a:extLst>
          </p:cNvPr>
          <p:cNvSpPr>
            <a:spLocks noGrp="1"/>
          </p:cNvSpPr>
          <p:nvPr>
            <p:ph type="title"/>
          </p:nvPr>
        </p:nvSpPr>
        <p:spPr>
          <a:xfrm>
            <a:off x="530352" y="787068"/>
            <a:ext cx="3932237" cy="2223152"/>
          </a:xfrm>
        </p:spPr>
        <p:txBody>
          <a:bodyPr anchor="b">
            <a:no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710714E6-8E50-4B50-A2E0-F9D20155EB9B}"/>
              </a:ext>
            </a:extLst>
          </p:cNvPr>
          <p:cNvSpPr>
            <a:spLocks noGrp="1"/>
          </p:cNvSpPr>
          <p:nvPr>
            <p:ph type="pic" idx="1"/>
          </p:nvPr>
        </p:nvSpPr>
        <p:spPr>
          <a:xfrm>
            <a:off x="5183188" y="987425"/>
            <a:ext cx="5420086"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0D67A6C-5CA5-4EF0-B1C4-ED85FF255AE3}"/>
              </a:ext>
            </a:extLst>
          </p:cNvPr>
          <p:cNvSpPr>
            <a:spLocks noGrp="1"/>
          </p:cNvSpPr>
          <p:nvPr>
            <p:ph type="body" sz="half" idx="2"/>
          </p:nvPr>
        </p:nvSpPr>
        <p:spPr>
          <a:xfrm>
            <a:off x="530352" y="3429000"/>
            <a:ext cx="3932237" cy="243998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C76474-31D4-4567-B4EC-B6AF24488AE7}"/>
              </a:ext>
            </a:extLst>
          </p:cNvPr>
          <p:cNvSpPr>
            <a:spLocks noGrp="1"/>
          </p:cNvSpPr>
          <p:nvPr>
            <p:ph type="dt" sz="half" idx="10"/>
          </p:nvPr>
        </p:nvSpPr>
        <p:spPr/>
        <p:txBody>
          <a:bodyPr/>
          <a:lstStyle/>
          <a:p>
            <a:fld id="{336133E9-A654-4C17-8C3C-DDCAC83D6EBF}" type="datetime1">
              <a:rPr lang="en-US" smtClean="0"/>
              <a:t>10/14/2023</a:t>
            </a:fld>
            <a:endParaRPr lang="en-US"/>
          </a:p>
        </p:txBody>
      </p:sp>
      <p:sp>
        <p:nvSpPr>
          <p:cNvPr id="6" name="Footer Placeholder 5">
            <a:extLst>
              <a:ext uri="{FF2B5EF4-FFF2-40B4-BE49-F238E27FC236}">
                <a16:creationId xmlns:a16="http://schemas.microsoft.com/office/drawing/2014/main" id="{5C902DE0-33F5-4372-8EB5-F5746D344A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C5C2EF-849D-4B2C-8ED6-D26553657DBA}"/>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8" name="Graphic 78">
            <a:extLst>
              <a:ext uri="{FF2B5EF4-FFF2-40B4-BE49-F238E27FC236}">
                <a16:creationId xmlns:a16="http://schemas.microsoft.com/office/drawing/2014/main" id="{7627CBC2-9DC2-4EE8-A2D5-849E30F22017}"/>
              </a:ext>
              <a:ext uri="{C183D7F6-B498-43B3-948B-1728B52AA6E4}">
                <adec:decorative xmlns:adec="http://schemas.microsoft.com/office/drawing/2017/decorative" val="1"/>
              </a:ext>
            </a:extLst>
          </p:cNvPr>
          <p:cNvGrpSpPr/>
          <p:nvPr/>
        </p:nvGrpSpPr>
        <p:grpSpPr>
          <a:xfrm>
            <a:off x="530225" y="3193468"/>
            <a:ext cx="972241" cy="45719"/>
            <a:chOff x="4886325" y="3371754"/>
            <a:chExt cx="2418492" cy="113728"/>
          </a:xfrm>
          <a:solidFill>
            <a:schemeClr val="accent1"/>
          </a:solidFill>
        </p:grpSpPr>
        <p:sp>
          <p:nvSpPr>
            <p:cNvPr id="9" name="Graphic 78">
              <a:extLst>
                <a:ext uri="{FF2B5EF4-FFF2-40B4-BE49-F238E27FC236}">
                  <a16:creationId xmlns:a16="http://schemas.microsoft.com/office/drawing/2014/main" id="{9FB4AEFC-63AB-4831-8EC1-E8145604D8D9}"/>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0" name="Graphic 78">
              <a:extLst>
                <a:ext uri="{FF2B5EF4-FFF2-40B4-BE49-F238E27FC236}">
                  <a16:creationId xmlns:a16="http://schemas.microsoft.com/office/drawing/2014/main" id="{811E1337-D5DA-408D-91F3-A6A35FCDD0B9}"/>
                </a:ext>
              </a:extLst>
            </p:cNvPr>
            <p:cNvGrpSpPr/>
            <p:nvPr/>
          </p:nvGrpSpPr>
          <p:grpSpPr>
            <a:xfrm>
              <a:off x="4886709" y="3371754"/>
              <a:ext cx="2418108" cy="113728"/>
              <a:chOff x="4886709" y="3371754"/>
              <a:chExt cx="2418108" cy="113728"/>
            </a:xfrm>
            <a:grpFill/>
          </p:grpSpPr>
          <p:sp>
            <p:nvSpPr>
              <p:cNvPr id="11" name="Graphic 78">
                <a:extLst>
                  <a:ext uri="{FF2B5EF4-FFF2-40B4-BE49-F238E27FC236}">
                    <a16:creationId xmlns:a16="http://schemas.microsoft.com/office/drawing/2014/main" id="{1E473FA4-FD80-4D04-AAC5-63B9A4D80778}"/>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FCB457B9-48DE-4921-8C3F-996598075B1F}"/>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53C9DB95-9A61-4553-8D82-D2BE26FCBC6E}"/>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4" name="Graphic 78">
                <a:extLst>
                  <a:ext uri="{FF2B5EF4-FFF2-40B4-BE49-F238E27FC236}">
                    <a16:creationId xmlns:a16="http://schemas.microsoft.com/office/drawing/2014/main" id="{0EAE371F-24C9-4738-834F-FAF5A5C9ACE1}"/>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2157525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435959F4-53DA-47FF-BC24-1E5B75C69876}"/>
              </a:ext>
            </a:extLst>
          </p:cNvPr>
          <p:cNvSpPr/>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20" name="Group 19">
            <a:extLst>
              <a:ext uri="{FF2B5EF4-FFF2-40B4-BE49-F238E27FC236}">
                <a16:creationId xmlns:a16="http://schemas.microsoft.com/office/drawing/2014/main" id="{A7CF83E8-F6F0-41E3-B580-7412A04DDFB5}"/>
              </a:ext>
            </a:extLst>
          </p:cNvPr>
          <p:cNvGrpSpPr/>
          <p:nvPr/>
        </p:nvGrpSpPr>
        <p:grpSpPr>
          <a:xfrm>
            <a:off x="10776050" y="5204030"/>
            <a:ext cx="886141" cy="802497"/>
            <a:chOff x="10948005" y="3272152"/>
            <a:chExt cx="868640" cy="786648"/>
          </a:xfrm>
          <a:solidFill>
            <a:schemeClr val="accent1"/>
          </a:solidFill>
        </p:grpSpPr>
        <p:sp>
          <p:nvSpPr>
            <p:cNvPr id="21" name="Freeform: Shape 20">
              <a:extLst>
                <a:ext uri="{FF2B5EF4-FFF2-40B4-BE49-F238E27FC236}">
                  <a16:creationId xmlns:a16="http://schemas.microsoft.com/office/drawing/2014/main" id="{1A0B6DBB-705D-48D0-842C-F9DFA7684D19}"/>
                </a:ext>
              </a:extLst>
            </p:cNvPr>
            <p:cNvSpPr/>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2" name="Freeform: Shape 21">
              <a:extLst>
                <a:ext uri="{FF2B5EF4-FFF2-40B4-BE49-F238E27FC236}">
                  <a16:creationId xmlns:a16="http://schemas.microsoft.com/office/drawing/2014/main" id="{C194A764-16E1-4D0D-9357-76F80E6086C0}"/>
                </a:ext>
              </a:extLst>
            </p:cNvPr>
            <p:cNvSpPr/>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3" name="Freeform: Shape 22">
              <a:extLst>
                <a:ext uri="{FF2B5EF4-FFF2-40B4-BE49-F238E27FC236}">
                  <a16:creationId xmlns:a16="http://schemas.microsoft.com/office/drawing/2014/main" id="{115B7F3F-A40D-4F24-8536-E2420B433211}"/>
                </a:ext>
              </a:extLst>
            </p:cNvPr>
            <p:cNvSpPr/>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4" name="Graphic 12">
              <a:extLst>
                <a:ext uri="{FF2B5EF4-FFF2-40B4-BE49-F238E27FC236}">
                  <a16:creationId xmlns:a16="http://schemas.microsoft.com/office/drawing/2014/main" id="{CEF42844-A829-4ED2-A360-63BB2A7C45EE}"/>
                </a:ext>
              </a:extLst>
            </p:cNvPr>
            <p:cNvSpPr/>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25" name="Graphic 15">
              <a:extLst>
                <a:ext uri="{FF2B5EF4-FFF2-40B4-BE49-F238E27FC236}">
                  <a16:creationId xmlns:a16="http://schemas.microsoft.com/office/drawing/2014/main" id="{57B23B52-A1C3-44EF-BC11-9094A0DA11AB}"/>
                </a:ext>
              </a:extLst>
            </p:cNvPr>
            <p:cNvSpPr/>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6" name="Graphic 15">
              <a:extLst>
                <a:ext uri="{FF2B5EF4-FFF2-40B4-BE49-F238E27FC236}">
                  <a16:creationId xmlns:a16="http://schemas.microsoft.com/office/drawing/2014/main" id="{064E08E5-DA92-4CF2-A0BF-E341800227B2}"/>
                </a:ext>
              </a:extLst>
            </p:cNvPr>
            <p:cNvSpPr/>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A222560-E657-4CAE-B667-7BE9E224B244}"/>
                </a:ext>
              </a:extLst>
            </p:cNvPr>
            <p:cNvSpPr/>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Freeform: Shape 7">
            <a:extLst>
              <a:ext uri="{FF2B5EF4-FFF2-40B4-BE49-F238E27FC236}">
                <a16:creationId xmlns:a16="http://schemas.microsoft.com/office/drawing/2014/main" id="{59226104-0061-4319-8237-9C001BF85D49}"/>
              </a:ext>
            </a:extLst>
          </p:cNvPr>
          <p:cNvSpPr/>
          <p:nvPr/>
        </p:nvSpPr>
        <p:spPr>
          <a:xfrm rot="5400000">
            <a:off x="615181"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2D78318D-FE3E-41D7-9A8C-2065A2C46AF3}"/>
              </a:ext>
            </a:extLst>
          </p:cNvPr>
          <p:cNvSpPr>
            <a:spLocks noGrp="1"/>
          </p:cNvSpPr>
          <p:nvPr>
            <p:ph type="title"/>
          </p:nvPr>
        </p:nvSpPr>
        <p:spPr>
          <a:xfrm>
            <a:off x="525717" y="787068"/>
            <a:ext cx="10077557"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DB06718-79E7-4159-A003-F86FE7B3D829}"/>
              </a:ext>
            </a:extLst>
          </p:cNvPr>
          <p:cNvSpPr>
            <a:spLocks noGrp="1"/>
          </p:cNvSpPr>
          <p:nvPr>
            <p:ph type="body" idx="1"/>
          </p:nvPr>
        </p:nvSpPr>
        <p:spPr>
          <a:xfrm>
            <a:off x="525717" y="2521885"/>
            <a:ext cx="10077557" cy="35490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B1F99FF-FFE2-431D-A0C8-A46C21712A20}"/>
              </a:ext>
            </a:extLst>
          </p:cNvPr>
          <p:cNvSpPr>
            <a:spLocks noGrp="1"/>
          </p:cNvSpPr>
          <p:nvPr>
            <p:ph type="dt" sz="half" idx="2"/>
          </p:nvPr>
        </p:nvSpPr>
        <p:spPr>
          <a:xfrm>
            <a:off x="525718" y="136525"/>
            <a:ext cx="2743200" cy="365125"/>
          </a:xfrm>
          <a:prstGeom prst="rect">
            <a:avLst/>
          </a:prstGeom>
        </p:spPr>
        <p:txBody>
          <a:bodyPr vert="horz" lIns="91440" tIns="45720" rIns="91440" bIns="45720" rtlCol="0" anchor="ctr"/>
          <a:lstStyle>
            <a:lvl1pPr algn="l">
              <a:defRPr sz="900" cap="none" spc="110" baseline="0">
                <a:solidFill>
                  <a:schemeClr val="tx1">
                    <a:lumMod val="65000"/>
                    <a:lumOff val="35000"/>
                  </a:schemeClr>
                </a:solidFill>
              </a:defRPr>
            </a:lvl1pPr>
          </a:lstStyle>
          <a:p>
            <a:fld id="{8769D389-4C4C-4FD7-9E6B-9F44477F0EB8}" type="datetime1">
              <a:rPr lang="en-US" smtClean="0"/>
              <a:t>10/14/2023</a:t>
            </a:fld>
            <a:endParaRPr lang="en-US" dirty="0"/>
          </a:p>
        </p:txBody>
      </p:sp>
      <p:sp>
        <p:nvSpPr>
          <p:cNvPr id="5" name="Footer Placeholder 4">
            <a:extLst>
              <a:ext uri="{FF2B5EF4-FFF2-40B4-BE49-F238E27FC236}">
                <a16:creationId xmlns:a16="http://schemas.microsoft.com/office/drawing/2014/main" id="{51C3547E-668D-4191-847C-7424F75496E6}"/>
              </a:ext>
            </a:extLst>
          </p:cNvPr>
          <p:cNvSpPr>
            <a:spLocks noGrp="1"/>
          </p:cNvSpPr>
          <p:nvPr>
            <p:ph type="ftr" sz="quarter" idx="3"/>
          </p:nvPr>
        </p:nvSpPr>
        <p:spPr>
          <a:xfrm>
            <a:off x="525718" y="6356350"/>
            <a:ext cx="3450659" cy="365125"/>
          </a:xfrm>
          <a:prstGeom prst="rect">
            <a:avLst/>
          </a:prstGeom>
        </p:spPr>
        <p:txBody>
          <a:bodyPr vert="horz" lIns="91440" tIns="45720" rIns="91440" bIns="45720" rtlCol="0" anchor="ctr"/>
          <a:lstStyle>
            <a:lvl1pPr algn="l">
              <a:defRPr sz="900" cap="none" spc="110" baseline="0">
                <a:solidFill>
                  <a:schemeClr val="tx1">
                    <a:lumMod val="65000"/>
                    <a:lumOff val="35000"/>
                  </a:schemeClr>
                </a:solidFill>
              </a:defRPr>
            </a:lvl1pPr>
          </a:lstStyle>
          <a:p>
            <a:endParaRPr lang="en-US"/>
          </a:p>
        </p:txBody>
      </p:sp>
      <p:sp>
        <p:nvSpPr>
          <p:cNvPr id="6" name="Slide Number Placeholder 5">
            <a:extLst>
              <a:ext uri="{FF2B5EF4-FFF2-40B4-BE49-F238E27FC236}">
                <a16:creationId xmlns:a16="http://schemas.microsoft.com/office/drawing/2014/main" id="{8CBB6E6E-8527-4F63-A0C7-84CD44A2B00D}"/>
              </a:ext>
            </a:extLst>
          </p:cNvPr>
          <p:cNvSpPr>
            <a:spLocks noGrp="1"/>
          </p:cNvSpPr>
          <p:nvPr>
            <p:ph type="sldNum" sz="quarter" idx="4"/>
          </p:nvPr>
        </p:nvSpPr>
        <p:spPr>
          <a:xfrm>
            <a:off x="11655367" y="6356350"/>
            <a:ext cx="529809" cy="365125"/>
          </a:xfrm>
          <a:prstGeom prst="rect">
            <a:avLst/>
          </a:prstGeom>
        </p:spPr>
        <p:txBody>
          <a:bodyPr vert="horz" lIns="91440" tIns="45720" rIns="91440" bIns="45720" rtlCol="0" anchor="ctr"/>
          <a:lstStyle>
            <a:lvl1pPr algn="ctr">
              <a:defRPr sz="900" cap="none" spc="110" baseline="0">
                <a:solidFill>
                  <a:schemeClr val="tx1">
                    <a:lumMod val="65000"/>
                    <a:lumOff val="35000"/>
                  </a:schemeClr>
                </a:solidFill>
              </a:defRPr>
            </a:lvl1pPr>
          </a:lstStyle>
          <a:p>
            <a:fld id="{E1076ED0-0DB3-4879-AAE5-5C20D22C1DF4}" type="slidenum">
              <a:rPr lang="en-US" smtClean="0"/>
              <a:t>‹#›</a:t>
            </a:fld>
            <a:endParaRPr lang="en-US"/>
          </a:p>
        </p:txBody>
      </p:sp>
    </p:spTree>
    <p:extLst>
      <p:ext uri="{BB962C8B-B14F-4D97-AF65-F5344CB8AC3E}">
        <p14:creationId xmlns:p14="http://schemas.microsoft.com/office/powerpoint/2010/main" val="350214925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7" r:id="rId6"/>
    <p:sldLayoutId id="2147483732" r:id="rId7"/>
    <p:sldLayoutId id="2147483733" r:id="rId8"/>
    <p:sldLayoutId id="2147483734" r:id="rId9"/>
    <p:sldLayoutId id="2147483736" r:id="rId10"/>
    <p:sldLayoutId id="2147483735" r:id="rId11"/>
  </p:sldLayoutIdLst>
  <p:hf sldNum="0" hdr="0" ftr="0" dt="0"/>
  <p:txStyles>
    <p:titleStyle>
      <a:lvl1pPr algn="l" defTabSz="914400" rtl="0" eaLnBrk="1" latinLnBrk="0" hangingPunct="1">
        <a:lnSpc>
          <a:spcPct val="100000"/>
        </a:lnSpc>
        <a:spcBef>
          <a:spcPct val="0"/>
        </a:spcBef>
        <a:buNone/>
        <a:defRPr sz="3600" i="1"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3pPr>
      <a:lvl4pPr marL="6858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creativecommons.org/licenses/by/3.0/" TargetMode="External"/><Relationship Id="rId5" Type="http://schemas.openxmlformats.org/officeDocument/2006/relationships/hyperlink" Target="https://wle.cgiar.org/thrive/2014/05/15/african-smallholder-farm-families-have-lost-elasticity-bounce-back" TargetMode="External"/><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8" Type="http://schemas.openxmlformats.org/officeDocument/2006/relationships/hyperlink" Target="https://creativecommons.org/licenses/by-nc-nd/3.0/" TargetMode="External"/><Relationship Id="rId3" Type="http://schemas.openxmlformats.org/officeDocument/2006/relationships/slideLayout" Target="../slideLayouts/slideLayout4.xml"/><Relationship Id="rId7" Type="http://schemas.openxmlformats.org/officeDocument/2006/relationships/hyperlink" Target="https://www.flickr.com/photos/gpforeducation/11000522434/" TargetMode="Externa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jpg"/><Relationship Id="rId5" Type="http://schemas.openxmlformats.org/officeDocument/2006/relationships/hyperlink" Target="https://www.flickr.com/photos/gpforeducation/11000526464" TargetMode="External"/><Relationship Id="rId4" Type="http://schemas.openxmlformats.org/officeDocument/2006/relationships/image" Target="../media/image3.jpg"/><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hyperlink" Target="https://creativecommons.org/licenses/by-nc-sa/3.0/" TargetMode="External"/><Relationship Id="rId3" Type="http://schemas.openxmlformats.org/officeDocument/2006/relationships/slideLayout" Target="../slideLayouts/slideLayout4.xml"/><Relationship Id="rId7" Type="http://schemas.openxmlformats.org/officeDocument/2006/relationships/hyperlink" Target="https://africanarguments.org/2016/12/12/hungry-for-change-the-economics-underlying-dr-congos-political-crisis/" TargetMode="Externa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7.jpg"/><Relationship Id="rId5" Type="http://schemas.openxmlformats.org/officeDocument/2006/relationships/hyperlink" Target="https://africanarguments.org/2013/01/08/africas-image-and-reality-wealth-and-poverty-sit-side-by-side-by-richard-dowden/" TargetMode="External"/><Relationship Id="rId4" Type="http://schemas.openxmlformats.org/officeDocument/2006/relationships/image" Target="../media/image6.jp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D0B0D3-D735-4619-AA45-B57B791E1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6" name="Picture 5" descr="A picture containing outdoor, sky, grass, tree&#10;&#10;Description automatically generated">
            <a:extLst>
              <a:ext uri="{FF2B5EF4-FFF2-40B4-BE49-F238E27FC236}">
                <a16:creationId xmlns:a16="http://schemas.microsoft.com/office/drawing/2014/main" id="{50473EF7-EFB7-5A5F-D701-0B15AFC083B3}"/>
              </a:ext>
            </a:extLst>
          </p:cNvPr>
          <p:cNvPicPr>
            <a:picLocks noChangeAspect="1"/>
          </p:cNvPicPr>
          <p:nvPr/>
        </p:nvPicPr>
        <p:blipFill rotWithShape="1">
          <a:blip r:embed="rId4">
            <a:alphaModFix amt="40000"/>
            <a:extLst>
              <a:ext uri="{837473B0-CC2E-450A-ABE3-18F120FF3D39}">
                <a1611:picAttrSrcUrl xmlns:a1611="http://schemas.microsoft.com/office/drawing/2016/11/main" r:id="rId5"/>
              </a:ext>
            </a:extLst>
          </a:blip>
          <a:srcRect t="13083" r="-1" b="2309"/>
          <a:stretch/>
        </p:blipFill>
        <p:spPr>
          <a:xfrm>
            <a:off x="20" y="10"/>
            <a:ext cx="12188932" cy="6857990"/>
          </a:xfrm>
          <a:prstGeom prst="rect">
            <a:avLst/>
          </a:prstGeom>
        </p:spPr>
      </p:pic>
      <p:sp>
        <p:nvSpPr>
          <p:cNvPr id="2" name="Title 1">
            <a:extLst>
              <a:ext uri="{FF2B5EF4-FFF2-40B4-BE49-F238E27FC236}">
                <a16:creationId xmlns:a16="http://schemas.microsoft.com/office/drawing/2014/main" id="{01064BA5-06A9-122D-348B-21E9858A0AFB}"/>
              </a:ext>
            </a:extLst>
          </p:cNvPr>
          <p:cNvSpPr>
            <a:spLocks noGrp="1"/>
          </p:cNvSpPr>
          <p:nvPr>
            <p:ph type="ctrTitle"/>
          </p:nvPr>
        </p:nvSpPr>
        <p:spPr>
          <a:xfrm>
            <a:off x="1549238" y="1145080"/>
            <a:ext cx="9090476" cy="2179601"/>
          </a:xfrm>
        </p:spPr>
        <p:txBody>
          <a:bodyPr anchor="b">
            <a:normAutofit/>
          </a:bodyPr>
          <a:lstStyle/>
          <a:p>
            <a:pPr algn="ctr"/>
            <a:r>
              <a:rPr lang="en-US">
                <a:solidFill>
                  <a:srgbClr val="FFFFFF"/>
                </a:solidFill>
              </a:rPr>
              <a:t>The Boy Who Harnessed the Wind: Chapter 7 </a:t>
            </a:r>
          </a:p>
        </p:txBody>
      </p:sp>
      <p:sp>
        <p:nvSpPr>
          <p:cNvPr id="3" name="Subtitle 2">
            <a:extLst>
              <a:ext uri="{FF2B5EF4-FFF2-40B4-BE49-F238E27FC236}">
                <a16:creationId xmlns:a16="http://schemas.microsoft.com/office/drawing/2014/main" id="{DEED72B2-2830-311B-3F75-39FDB1AC0F37}"/>
              </a:ext>
            </a:extLst>
          </p:cNvPr>
          <p:cNvSpPr>
            <a:spLocks noGrp="1"/>
          </p:cNvSpPr>
          <p:nvPr>
            <p:ph type="subTitle" idx="1"/>
          </p:nvPr>
        </p:nvSpPr>
        <p:spPr>
          <a:xfrm>
            <a:off x="2999029" y="3774105"/>
            <a:ext cx="6190895" cy="1633040"/>
          </a:xfrm>
        </p:spPr>
        <p:txBody>
          <a:bodyPr anchor="t">
            <a:normAutofit/>
          </a:bodyPr>
          <a:lstStyle/>
          <a:p>
            <a:pPr algn="ctr">
              <a:lnSpc>
                <a:spcPct val="100000"/>
              </a:lnSpc>
            </a:pPr>
            <a:r>
              <a:rPr lang="en-US" sz="1700">
                <a:solidFill>
                  <a:srgbClr val="FFFFFF"/>
                </a:solidFill>
              </a:rPr>
              <a:t>William accepts that he must  attend the secondary school in his village. He walks to school with Gilbert, who also attends. While his parents constantly work, they were informed school fees were due. William knew his parents were not able to pay. His father told him, “next year will be better”.  </a:t>
            </a:r>
          </a:p>
        </p:txBody>
      </p:sp>
      <p:sp>
        <p:nvSpPr>
          <p:cNvPr id="122" name="Freeform: Shape 121">
            <a:extLst>
              <a:ext uri="{FF2B5EF4-FFF2-40B4-BE49-F238E27FC236}">
                <a16:creationId xmlns:a16="http://schemas.microsoft.com/office/drawing/2014/main" id="{CF7F2079-504C-499A-A644-58F4DDC76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491506" y="-615180"/>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4" name="Graphic 78">
            <a:extLst>
              <a:ext uri="{FF2B5EF4-FFF2-40B4-BE49-F238E27FC236}">
                <a16:creationId xmlns:a16="http://schemas.microsoft.com/office/drawing/2014/main" id="{DBBA0A0D-8F6A-400A-9E49-8C008E2C7D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08356" y="3533292"/>
            <a:ext cx="972241" cy="45718"/>
            <a:chOff x="4886325" y="3371754"/>
            <a:chExt cx="2418492" cy="113728"/>
          </a:xfrm>
          <a:solidFill>
            <a:schemeClr val="accent1"/>
          </a:solidFill>
        </p:grpSpPr>
        <p:sp>
          <p:nvSpPr>
            <p:cNvPr id="125" name="Graphic 78">
              <a:extLst>
                <a:ext uri="{FF2B5EF4-FFF2-40B4-BE49-F238E27FC236}">
                  <a16:creationId xmlns:a16="http://schemas.microsoft.com/office/drawing/2014/main" id="{A5DD701E-4BC9-48E3-AF4F-013B52D63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26" name="Graphic 78">
              <a:extLst>
                <a:ext uri="{FF2B5EF4-FFF2-40B4-BE49-F238E27FC236}">
                  <a16:creationId xmlns:a16="http://schemas.microsoft.com/office/drawing/2014/main" id="{FB658B62-664D-4B3B-BBDA-235666290B4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27" name="Graphic 78">
                <a:extLst>
                  <a:ext uri="{FF2B5EF4-FFF2-40B4-BE49-F238E27FC236}">
                    <a16:creationId xmlns:a16="http://schemas.microsoft.com/office/drawing/2014/main" id="{B11F9D25-67B1-4BDB-A290-97B93A19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28" name="Graphic 78">
                <a:extLst>
                  <a:ext uri="{FF2B5EF4-FFF2-40B4-BE49-F238E27FC236}">
                    <a16:creationId xmlns:a16="http://schemas.microsoft.com/office/drawing/2014/main" id="{B9D5C40A-1B1B-4C25-9707-E8F1CF6EEC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9" name="Graphic 78">
                <a:extLst>
                  <a:ext uri="{FF2B5EF4-FFF2-40B4-BE49-F238E27FC236}">
                    <a16:creationId xmlns:a16="http://schemas.microsoft.com/office/drawing/2014/main" id="{2DD0C1D6-FF64-45AB-8775-83AB3C470B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0" name="Graphic 78">
                <a:extLst>
                  <a:ext uri="{FF2B5EF4-FFF2-40B4-BE49-F238E27FC236}">
                    <a16:creationId xmlns:a16="http://schemas.microsoft.com/office/drawing/2014/main" id="{15AFBB84-8485-4329-89FC-04663D985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dirty="0"/>
              </a:p>
            </p:txBody>
          </p:sp>
        </p:grpSp>
      </p:grpSp>
      <p:sp>
        <p:nvSpPr>
          <p:cNvPr id="132" name="Freeform: Shape 131">
            <a:extLst>
              <a:ext uri="{FF2B5EF4-FFF2-40B4-BE49-F238E27FC236}">
                <a16:creationId xmlns:a16="http://schemas.microsoft.com/office/drawing/2014/main" id="{3D505D40-32E9-4C48-81F8-AD80433BE6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516668"/>
            <a:ext cx="4187283"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34" name="Group 133">
            <a:extLst>
              <a:ext uri="{FF2B5EF4-FFF2-40B4-BE49-F238E27FC236}">
                <a16:creationId xmlns:a16="http://schemas.microsoft.com/office/drawing/2014/main" id="{C507BF36-B92B-4CAC-BCA7-8364B51E1F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969850"/>
            <a:ext cx="886141" cy="802496"/>
            <a:chOff x="10948005" y="3272152"/>
            <a:chExt cx="868640" cy="786648"/>
          </a:xfrm>
          <a:solidFill>
            <a:schemeClr val="accent1"/>
          </a:solidFill>
        </p:grpSpPr>
        <p:sp>
          <p:nvSpPr>
            <p:cNvPr id="135" name="Freeform: Shape 134">
              <a:extLst>
                <a:ext uri="{FF2B5EF4-FFF2-40B4-BE49-F238E27FC236}">
                  <a16:creationId xmlns:a16="http://schemas.microsoft.com/office/drawing/2014/main" id="{2276237E-3A6D-452F-879C-FB8C77A18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36" name="Freeform: Shape 135">
              <a:extLst>
                <a:ext uri="{FF2B5EF4-FFF2-40B4-BE49-F238E27FC236}">
                  <a16:creationId xmlns:a16="http://schemas.microsoft.com/office/drawing/2014/main" id="{38BC9243-F4BF-48A7-89AE-DFA5B37DE6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37" name="Freeform: Shape 136">
              <a:extLst>
                <a:ext uri="{FF2B5EF4-FFF2-40B4-BE49-F238E27FC236}">
                  <a16:creationId xmlns:a16="http://schemas.microsoft.com/office/drawing/2014/main" id="{5DE414EC-F3DF-412E-9B22-5328DAA99C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38" name="Graphic 12">
              <a:extLst>
                <a:ext uri="{FF2B5EF4-FFF2-40B4-BE49-F238E27FC236}">
                  <a16:creationId xmlns:a16="http://schemas.microsoft.com/office/drawing/2014/main" id="{039C06B1-FDEA-47B1-8222-7D622CD72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139" name="Graphic 15">
              <a:extLst>
                <a:ext uri="{FF2B5EF4-FFF2-40B4-BE49-F238E27FC236}">
                  <a16:creationId xmlns:a16="http://schemas.microsoft.com/office/drawing/2014/main" id="{B834C8C1-9BD1-4635-8E5B-65815F901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140" name="Graphic 15">
              <a:extLst>
                <a:ext uri="{FF2B5EF4-FFF2-40B4-BE49-F238E27FC236}">
                  <a16:creationId xmlns:a16="http://schemas.microsoft.com/office/drawing/2014/main" id="{2963D456-B3F4-4EDC-827E-645741F64D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73A58845-EFFB-4806-BC6D-47418C15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a:extLst>
              <a:ext uri="{FF2B5EF4-FFF2-40B4-BE49-F238E27FC236}">
                <a16:creationId xmlns:a16="http://schemas.microsoft.com/office/drawing/2014/main" id="{493E49BB-5960-2247-6F61-086CECC21631}"/>
              </a:ext>
            </a:extLst>
          </p:cNvPr>
          <p:cNvSpPr txBox="1"/>
          <p:nvPr/>
        </p:nvSpPr>
        <p:spPr>
          <a:xfrm>
            <a:off x="9724816" y="6657945"/>
            <a:ext cx="246413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wle.cgiar.org/thrive/2014/05/15/african-smallholder-farm-families-have-lost-elasticity-bounce-back">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pic>
        <p:nvPicPr>
          <p:cNvPr id="13" name="Video 12">
            <a:hlinkClick r:id="" action="ppaction://media"/>
            <a:extLst>
              <a:ext uri="{FF2B5EF4-FFF2-40B4-BE49-F238E27FC236}">
                <a16:creationId xmlns:a16="http://schemas.microsoft.com/office/drawing/2014/main" id="{1AE21626-371F-E0C2-96B9-03C8FDA942D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9906000" y="5143500"/>
            <a:ext cx="2286000" cy="1714500"/>
          </a:xfrm>
          <a:prstGeom prst="rect">
            <a:avLst/>
          </a:prstGeom>
        </p:spPr>
      </p:pic>
    </p:spTree>
    <p:extLst>
      <p:ext uri="{BB962C8B-B14F-4D97-AF65-F5344CB8AC3E}">
        <p14:creationId xmlns:p14="http://schemas.microsoft.com/office/powerpoint/2010/main" val="364688527"/>
      </p:ext>
    </p:extLst>
  </p:cSld>
  <p:clrMapOvr>
    <a:masterClrMapping/>
  </p:clrMapOvr>
  <mc:AlternateContent xmlns:mc="http://schemas.openxmlformats.org/markup-compatibility/2006" xmlns:p14="http://schemas.microsoft.com/office/powerpoint/2010/main">
    <mc:Choice Requires="p14">
      <p:transition spd="slow" p14:dur="2000" advTm="38610"/>
    </mc:Choice>
    <mc:Fallback xmlns="">
      <p:transition spd="slow" advTm="38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35959F4-53DA-47FF-BC24-1E5B75C69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7" name="Group 16">
            <a:extLst>
              <a:ext uri="{FF2B5EF4-FFF2-40B4-BE49-F238E27FC236}">
                <a16:creationId xmlns:a16="http://schemas.microsoft.com/office/drawing/2014/main" id="{A7CF83E8-F6F0-41E3-B580-7412A04DDF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18" name="Freeform: Shape 17">
              <a:extLst>
                <a:ext uri="{FF2B5EF4-FFF2-40B4-BE49-F238E27FC236}">
                  <a16:creationId xmlns:a16="http://schemas.microsoft.com/office/drawing/2014/main" id="{1A0B6DBB-705D-48D0-842C-F9DFA7684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9" name="Freeform: Shape 18">
              <a:extLst>
                <a:ext uri="{FF2B5EF4-FFF2-40B4-BE49-F238E27FC236}">
                  <a16:creationId xmlns:a16="http://schemas.microsoft.com/office/drawing/2014/main" id="{C194A764-16E1-4D0D-9357-76F80E608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0" name="Freeform: Shape 19">
              <a:extLst>
                <a:ext uri="{FF2B5EF4-FFF2-40B4-BE49-F238E27FC236}">
                  <a16:creationId xmlns:a16="http://schemas.microsoft.com/office/drawing/2014/main" id="{115B7F3F-A40D-4F24-8536-E2420B4332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1" name="Graphic 12">
              <a:extLst>
                <a:ext uri="{FF2B5EF4-FFF2-40B4-BE49-F238E27FC236}">
                  <a16:creationId xmlns:a16="http://schemas.microsoft.com/office/drawing/2014/main" id="{CEF42844-A829-4ED2-A360-63BB2A7C45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22" name="Graphic 15">
              <a:extLst>
                <a:ext uri="{FF2B5EF4-FFF2-40B4-BE49-F238E27FC236}">
                  <a16:creationId xmlns:a16="http://schemas.microsoft.com/office/drawing/2014/main" id="{57B23B52-A1C3-44EF-BC11-9094A0DA11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3" name="Graphic 15">
              <a:extLst>
                <a:ext uri="{FF2B5EF4-FFF2-40B4-BE49-F238E27FC236}">
                  <a16:creationId xmlns:a16="http://schemas.microsoft.com/office/drawing/2014/main" id="{064E08E5-DA92-4CF2-A0BF-E34180022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7A222560-E657-4CAE-B667-7BE9E224B2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Freeform: Shape 25">
            <a:extLst>
              <a:ext uri="{FF2B5EF4-FFF2-40B4-BE49-F238E27FC236}">
                <a16:creationId xmlns:a16="http://schemas.microsoft.com/office/drawing/2014/main" id="{59226104-0061-4319-8237-9C001BF85D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1"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8" name="Graphic 78">
            <a:extLst>
              <a:ext uri="{FF2B5EF4-FFF2-40B4-BE49-F238E27FC236}">
                <a16:creationId xmlns:a16="http://schemas.microsoft.com/office/drawing/2014/main" id="{AC552FEA-472E-4E74-B31D-531852C190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0225" y="2310569"/>
            <a:ext cx="972241" cy="45718"/>
            <a:chOff x="4886325" y="3371754"/>
            <a:chExt cx="2418492" cy="113728"/>
          </a:xfrm>
          <a:solidFill>
            <a:schemeClr val="accent1"/>
          </a:solidFill>
        </p:grpSpPr>
        <p:sp>
          <p:nvSpPr>
            <p:cNvPr id="29" name="Graphic 78">
              <a:extLst>
                <a:ext uri="{FF2B5EF4-FFF2-40B4-BE49-F238E27FC236}">
                  <a16:creationId xmlns:a16="http://schemas.microsoft.com/office/drawing/2014/main" id="{41DF3078-C636-4776-A616-D5BF3BC280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30" name="Graphic 78">
              <a:extLst>
                <a:ext uri="{FF2B5EF4-FFF2-40B4-BE49-F238E27FC236}">
                  <a16:creationId xmlns:a16="http://schemas.microsoft.com/office/drawing/2014/main" id="{0D1A27FA-1310-4BC3-A071-1566746B2FB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31" name="Graphic 78">
                <a:extLst>
                  <a:ext uri="{FF2B5EF4-FFF2-40B4-BE49-F238E27FC236}">
                    <a16:creationId xmlns:a16="http://schemas.microsoft.com/office/drawing/2014/main" id="{99ACB9EB-84FE-4B33-9EF9-4EC7DAC2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32" name="Graphic 78">
                <a:extLst>
                  <a:ext uri="{FF2B5EF4-FFF2-40B4-BE49-F238E27FC236}">
                    <a16:creationId xmlns:a16="http://schemas.microsoft.com/office/drawing/2014/main" id="{826E5EFB-0EF9-4DB8-99CB-5DD72009D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33" name="Graphic 78">
                <a:extLst>
                  <a:ext uri="{FF2B5EF4-FFF2-40B4-BE49-F238E27FC236}">
                    <a16:creationId xmlns:a16="http://schemas.microsoft.com/office/drawing/2014/main" id="{86238E12-0689-4123-8B2E-E1CCFCC4C8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34" name="Graphic 78">
                <a:extLst>
                  <a:ext uri="{FF2B5EF4-FFF2-40B4-BE49-F238E27FC236}">
                    <a16:creationId xmlns:a16="http://schemas.microsoft.com/office/drawing/2014/main" id="{8538CF67-A00E-4955-A447-001BE02E7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useBgFill="1">
        <p:nvSpPr>
          <p:cNvPr id="36" name="Rectangle 35">
            <a:extLst>
              <a:ext uri="{FF2B5EF4-FFF2-40B4-BE49-F238E27FC236}">
                <a16:creationId xmlns:a16="http://schemas.microsoft.com/office/drawing/2014/main" id="{2F9C493A-9F03-49B4-B3FB-19CE5AC11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B638DFDC-C7F3-7E80-5461-D23E7BF19A8F}"/>
              </a:ext>
            </a:extLst>
          </p:cNvPr>
          <p:cNvSpPr>
            <a:spLocks noGrp="1"/>
          </p:cNvSpPr>
          <p:nvPr>
            <p:ph type="title"/>
          </p:nvPr>
        </p:nvSpPr>
        <p:spPr>
          <a:xfrm>
            <a:off x="525717" y="787068"/>
            <a:ext cx="4663649" cy="1455091"/>
          </a:xfrm>
        </p:spPr>
        <p:txBody>
          <a:bodyPr vert="horz" lIns="91440" tIns="45720" rIns="91440" bIns="45720" rtlCol="0" anchor="b">
            <a:normAutofit/>
          </a:bodyPr>
          <a:lstStyle/>
          <a:p>
            <a:pPr>
              <a:lnSpc>
                <a:spcPct val="90000"/>
              </a:lnSpc>
            </a:pPr>
            <a:r>
              <a:rPr lang="en-US" sz="1700"/>
              <a:t>“That’s what I would do, I decided. I’d study and become the best student at this village school, then take my JCE exam and impress them all.” (56)</a:t>
            </a:r>
          </a:p>
        </p:txBody>
      </p:sp>
      <p:sp>
        <p:nvSpPr>
          <p:cNvPr id="38" name="Freeform: Shape 37">
            <a:extLst>
              <a:ext uri="{FF2B5EF4-FFF2-40B4-BE49-F238E27FC236}">
                <a16:creationId xmlns:a16="http://schemas.microsoft.com/office/drawing/2014/main" id="{90A46C7D-C1BB-49B8-8D37-39742820E9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2"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40" name="Graphic 78">
            <a:extLst>
              <a:ext uri="{FF2B5EF4-FFF2-40B4-BE49-F238E27FC236}">
                <a16:creationId xmlns:a16="http://schemas.microsoft.com/office/drawing/2014/main" id="{61BBAB6F-65E6-4E2B-B363-6AB27C84E0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717" y="2585111"/>
            <a:ext cx="972241" cy="45718"/>
            <a:chOff x="4886325" y="3371754"/>
            <a:chExt cx="2418492" cy="113728"/>
          </a:xfrm>
          <a:solidFill>
            <a:schemeClr val="accent1"/>
          </a:solidFill>
        </p:grpSpPr>
        <p:sp>
          <p:nvSpPr>
            <p:cNvPr id="41" name="Graphic 78">
              <a:extLst>
                <a:ext uri="{FF2B5EF4-FFF2-40B4-BE49-F238E27FC236}">
                  <a16:creationId xmlns:a16="http://schemas.microsoft.com/office/drawing/2014/main" id="{6DA3BBB2-E620-4C13-98C9-FE1EF7D2E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42" name="Graphic 78">
              <a:extLst>
                <a:ext uri="{FF2B5EF4-FFF2-40B4-BE49-F238E27FC236}">
                  <a16:creationId xmlns:a16="http://schemas.microsoft.com/office/drawing/2014/main" id="{ADC9AB5D-88A1-4FA9-B467-E8EF8FFE5B5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43" name="Graphic 78">
                <a:extLst>
                  <a:ext uri="{FF2B5EF4-FFF2-40B4-BE49-F238E27FC236}">
                    <a16:creationId xmlns:a16="http://schemas.microsoft.com/office/drawing/2014/main" id="{0867B8E5-4535-4743-8235-6612FEA410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44" name="Graphic 78">
                <a:extLst>
                  <a:ext uri="{FF2B5EF4-FFF2-40B4-BE49-F238E27FC236}">
                    <a16:creationId xmlns:a16="http://schemas.microsoft.com/office/drawing/2014/main" id="{BE48FEA7-5915-4751-8090-63F30943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45" name="Graphic 78">
                <a:extLst>
                  <a:ext uri="{FF2B5EF4-FFF2-40B4-BE49-F238E27FC236}">
                    <a16:creationId xmlns:a16="http://schemas.microsoft.com/office/drawing/2014/main" id="{32B378CE-44FD-4120-B9ED-7828D4EE9A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46" name="Graphic 78">
                <a:extLst>
                  <a:ext uri="{FF2B5EF4-FFF2-40B4-BE49-F238E27FC236}">
                    <a16:creationId xmlns:a16="http://schemas.microsoft.com/office/drawing/2014/main" id="{40FA43D3-D34B-4BC7-80D0-F3E75A222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3" name="Content Placeholder 2">
            <a:extLst>
              <a:ext uri="{FF2B5EF4-FFF2-40B4-BE49-F238E27FC236}">
                <a16:creationId xmlns:a16="http://schemas.microsoft.com/office/drawing/2014/main" id="{429FDC58-D5FE-1D4C-782A-B68F0EBBC481}"/>
              </a:ext>
            </a:extLst>
          </p:cNvPr>
          <p:cNvSpPr>
            <a:spLocks noGrp="1"/>
          </p:cNvSpPr>
          <p:nvPr>
            <p:ph sz="half" idx="1"/>
          </p:nvPr>
        </p:nvSpPr>
        <p:spPr>
          <a:xfrm>
            <a:off x="525717" y="2796427"/>
            <a:ext cx="4663649" cy="3274503"/>
          </a:xfrm>
        </p:spPr>
        <p:txBody>
          <a:bodyPr vert="horz" lIns="91440" tIns="45720" rIns="91440" bIns="45720" rtlCol="0">
            <a:normAutofit/>
          </a:bodyPr>
          <a:lstStyle/>
          <a:p>
            <a:pPr>
              <a:lnSpc>
                <a:spcPct val="100000"/>
              </a:lnSpc>
            </a:pPr>
            <a:r>
              <a:rPr lang="en-US" sz="1700"/>
              <a:t>The disappointment William felt when he first saw his results was heart breaking. After he waited so long and didn’t get what he wanted, he instantly came up with a plan. Although Michael, bullied him for getting into a “bad school”, that gave him the motivation to get where he wanted to go. His resilience is shown clearly in this situation, he does not want to give up on his dreams and will do whatever it takes to get there one day. </a:t>
            </a:r>
          </a:p>
          <a:p>
            <a:pPr>
              <a:lnSpc>
                <a:spcPct val="100000"/>
              </a:lnSpc>
            </a:pPr>
            <a:endParaRPr lang="en-US" sz="1700"/>
          </a:p>
        </p:txBody>
      </p:sp>
      <p:pic>
        <p:nvPicPr>
          <p:cNvPr id="6" name="Content Placeholder 5" descr="A group of people walking outside of a building&#10;&#10;Description automatically generated with low confidence">
            <a:extLst>
              <a:ext uri="{FF2B5EF4-FFF2-40B4-BE49-F238E27FC236}">
                <a16:creationId xmlns:a16="http://schemas.microsoft.com/office/drawing/2014/main" id="{6BBFB526-CEA3-0063-B767-3261223B218C}"/>
              </a:ext>
            </a:extLst>
          </p:cNvPr>
          <p:cNvPicPr>
            <a:picLocks noGrp="1" noChangeAspect="1"/>
          </p:cNvPicPr>
          <p:nvPr>
            <p:ph sz="half" idx="2"/>
          </p:nvPr>
        </p:nvPicPr>
        <p:blipFill>
          <a:blip r:embed="rId4">
            <a:extLst>
              <a:ext uri="{837473B0-CC2E-450A-ABE3-18F120FF3D39}">
                <a1611:picAttrSrcUrl xmlns:a1611="http://schemas.microsoft.com/office/drawing/2016/11/main" r:id="rId5"/>
              </a:ext>
            </a:extLst>
          </a:blip>
          <a:stretch>
            <a:fillRect/>
          </a:stretch>
        </p:blipFill>
        <p:spPr>
          <a:xfrm>
            <a:off x="6986126" y="561192"/>
            <a:ext cx="3557134" cy="2667851"/>
          </a:xfrm>
          <a:prstGeom prst="rect">
            <a:avLst/>
          </a:prstGeom>
        </p:spPr>
      </p:pic>
      <p:pic>
        <p:nvPicPr>
          <p:cNvPr id="9" name="Picture 8" descr="A person addressing a group of people&#10;&#10;Description automatically generated with medium confidence">
            <a:extLst>
              <a:ext uri="{FF2B5EF4-FFF2-40B4-BE49-F238E27FC236}">
                <a16:creationId xmlns:a16="http://schemas.microsoft.com/office/drawing/2014/main" id="{0D86D845-DAAB-C0AD-7ED5-43CE043151A6}"/>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7005318" y="3546397"/>
            <a:ext cx="3557134" cy="2667851"/>
          </a:xfrm>
          <a:prstGeom prst="rect">
            <a:avLst/>
          </a:prstGeom>
        </p:spPr>
      </p:pic>
      <p:sp>
        <p:nvSpPr>
          <p:cNvPr id="48" name="Freeform: Shape 47">
            <a:extLst>
              <a:ext uri="{FF2B5EF4-FFF2-40B4-BE49-F238E27FC236}">
                <a16:creationId xmlns:a16="http://schemas.microsoft.com/office/drawing/2014/main" id="{55820E42-2F9D-41EF-B67F-522A133B3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50" name="Group 49">
            <a:extLst>
              <a:ext uri="{FF2B5EF4-FFF2-40B4-BE49-F238E27FC236}">
                <a16:creationId xmlns:a16="http://schemas.microsoft.com/office/drawing/2014/main" id="{13D9BC31-B57D-4933-AD83-94F462D4C2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51" name="Freeform: Shape 50">
              <a:extLst>
                <a:ext uri="{FF2B5EF4-FFF2-40B4-BE49-F238E27FC236}">
                  <a16:creationId xmlns:a16="http://schemas.microsoft.com/office/drawing/2014/main" id="{D84AFEA3-A055-41AE-96F3-34BA581424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52" name="Freeform: Shape 51">
              <a:extLst>
                <a:ext uri="{FF2B5EF4-FFF2-40B4-BE49-F238E27FC236}">
                  <a16:creationId xmlns:a16="http://schemas.microsoft.com/office/drawing/2014/main" id="{9028771F-62FA-4349-B7A8-CE1682D2CE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53" name="Freeform: Shape 52">
              <a:extLst>
                <a:ext uri="{FF2B5EF4-FFF2-40B4-BE49-F238E27FC236}">
                  <a16:creationId xmlns:a16="http://schemas.microsoft.com/office/drawing/2014/main" id="{319CDEE6-CB2F-49F0-B237-2A26A3D1DC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54" name="Graphic 12">
              <a:extLst>
                <a:ext uri="{FF2B5EF4-FFF2-40B4-BE49-F238E27FC236}">
                  <a16:creationId xmlns:a16="http://schemas.microsoft.com/office/drawing/2014/main" id="{3DD82286-02D2-4210-A797-5D502D44A3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55" name="Graphic 15">
              <a:extLst>
                <a:ext uri="{FF2B5EF4-FFF2-40B4-BE49-F238E27FC236}">
                  <a16:creationId xmlns:a16="http://schemas.microsoft.com/office/drawing/2014/main" id="{735449F4-80DA-4E06-B3B6-B9F519F4A6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56" name="Graphic 15">
              <a:extLst>
                <a:ext uri="{FF2B5EF4-FFF2-40B4-BE49-F238E27FC236}">
                  <a16:creationId xmlns:a16="http://schemas.microsoft.com/office/drawing/2014/main" id="{61FABA3B-05B6-433C-90F9-8D9691A840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E1FEBA45-D0A3-4091-9956-161EDA21A0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a:extLst>
              <a:ext uri="{FF2B5EF4-FFF2-40B4-BE49-F238E27FC236}">
                <a16:creationId xmlns:a16="http://schemas.microsoft.com/office/drawing/2014/main" id="{D6980357-D2D4-FF01-7CD2-DF4ECF0023B9}"/>
              </a:ext>
            </a:extLst>
          </p:cNvPr>
          <p:cNvSpPr txBox="1"/>
          <p:nvPr/>
        </p:nvSpPr>
        <p:spPr>
          <a:xfrm>
            <a:off x="7752111" y="3028988"/>
            <a:ext cx="2791149"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www.flickr.com/photos/gpforeducation/1100052646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
        <p:nvSpPr>
          <p:cNvPr id="10" name="TextBox 9">
            <a:extLst>
              <a:ext uri="{FF2B5EF4-FFF2-40B4-BE49-F238E27FC236}">
                <a16:creationId xmlns:a16="http://schemas.microsoft.com/office/drawing/2014/main" id="{67D7C2F0-3C52-1AB2-D287-E8348E8C506E}"/>
              </a:ext>
            </a:extLst>
          </p:cNvPr>
          <p:cNvSpPr txBox="1"/>
          <p:nvPr/>
        </p:nvSpPr>
        <p:spPr>
          <a:xfrm>
            <a:off x="7771303" y="6014193"/>
            <a:ext cx="2791149"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7" tooltip="https://www.flickr.com/photos/gpforeducation/1100052243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pic>
        <p:nvPicPr>
          <p:cNvPr id="11" name="Video 10">
            <a:hlinkClick r:id="" action="ppaction://media"/>
            <a:extLst>
              <a:ext uri="{FF2B5EF4-FFF2-40B4-BE49-F238E27FC236}">
                <a16:creationId xmlns:a16="http://schemas.microsoft.com/office/drawing/2014/main" id="{683E01D0-641F-B4EE-AB8F-3BD629C7663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tretch>
            <a:fillRect/>
          </a:stretch>
        </p:blipFill>
        <p:spPr>
          <a:xfrm>
            <a:off x="9906000" y="5143500"/>
            <a:ext cx="2286000" cy="1714500"/>
          </a:xfrm>
          <a:prstGeom prst="rect">
            <a:avLst/>
          </a:prstGeom>
        </p:spPr>
      </p:pic>
    </p:spTree>
    <p:extLst>
      <p:ext uri="{BB962C8B-B14F-4D97-AF65-F5344CB8AC3E}">
        <p14:creationId xmlns:p14="http://schemas.microsoft.com/office/powerpoint/2010/main" val="2745851760"/>
      </p:ext>
    </p:extLst>
  </p:cSld>
  <p:clrMapOvr>
    <a:masterClrMapping/>
  </p:clrMapOvr>
  <mc:AlternateContent xmlns:mc="http://schemas.openxmlformats.org/markup-compatibility/2006" xmlns:p14="http://schemas.microsoft.com/office/powerpoint/2010/main">
    <mc:Choice Requires="p14">
      <p:transition spd="slow" p14:dur="2000" advTm="49606"/>
    </mc:Choice>
    <mc:Fallback xmlns="">
      <p:transition spd="slow" advTm="49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35959F4-53DA-47FF-BC24-1E5B75C69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7" name="Group 16">
            <a:extLst>
              <a:ext uri="{FF2B5EF4-FFF2-40B4-BE49-F238E27FC236}">
                <a16:creationId xmlns:a16="http://schemas.microsoft.com/office/drawing/2014/main" id="{A7CF83E8-F6F0-41E3-B580-7412A04DDF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18" name="Freeform: Shape 17">
              <a:extLst>
                <a:ext uri="{FF2B5EF4-FFF2-40B4-BE49-F238E27FC236}">
                  <a16:creationId xmlns:a16="http://schemas.microsoft.com/office/drawing/2014/main" id="{1A0B6DBB-705D-48D0-842C-F9DFA7684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9" name="Freeform: Shape 18">
              <a:extLst>
                <a:ext uri="{FF2B5EF4-FFF2-40B4-BE49-F238E27FC236}">
                  <a16:creationId xmlns:a16="http://schemas.microsoft.com/office/drawing/2014/main" id="{C194A764-16E1-4D0D-9357-76F80E608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0" name="Freeform: Shape 19">
              <a:extLst>
                <a:ext uri="{FF2B5EF4-FFF2-40B4-BE49-F238E27FC236}">
                  <a16:creationId xmlns:a16="http://schemas.microsoft.com/office/drawing/2014/main" id="{115B7F3F-A40D-4F24-8536-E2420B4332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1" name="Graphic 12">
              <a:extLst>
                <a:ext uri="{FF2B5EF4-FFF2-40B4-BE49-F238E27FC236}">
                  <a16:creationId xmlns:a16="http://schemas.microsoft.com/office/drawing/2014/main" id="{CEF42844-A829-4ED2-A360-63BB2A7C45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22" name="Graphic 15">
              <a:extLst>
                <a:ext uri="{FF2B5EF4-FFF2-40B4-BE49-F238E27FC236}">
                  <a16:creationId xmlns:a16="http://schemas.microsoft.com/office/drawing/2014/main" id="{57B23B52-A1C3-44EF-BC11-9094A0DA11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3" name="Graphic 15">
              <a:extLst>
                <a:ext uri="{FF2B5EF4-FFF2-40B4-BE49-F238E27FC236}">
                  <a16:creationId xmlns:a16="http://schemas.microsoft.com/office/drawing/2014/main" id="{064E08E5-DA92-4CF2-A0BF-E34180022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7A222560-E657-4CAE-B667-7BE9E224B2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Freeform: Shape 25">
            <a:extLst>
              <a:ext uri="{FF2B5EF4-FFF2-40B4-BE49-F238E27FC236}">
                <a16:creationId xmlns:a16="http://schemas.microsoft.com/office/drawing/2014/main" id="{59226104-0061-4319-8237-9C001BF85D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1"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8" name="Graphic 78">
            <a:extLst>
              <a:ext uri="{FF2B5EF4-FFF2-40B4-BE49-F238E27FC236}">
                <a16:creationId xmlns:a16="http://schemas.microsoft.com/office/drawing/2014/main" id="{AC552FEA-472E-4E74-B31D-531852C190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0225" y="2310569"/>
            <a:ext cx="972241" cy="45718"/>
            <a:chOff x="4886325" y="3371754"/>
            <a:chExt cx="2418492" cy="113728"/>
          </a:xfrm>
          <a:solidFill>
            <a:schemeClr val="accent1"/>
          </a:solidFill>
        </p:grpSpPr>
        <p:sp>
          <p:nvSpPr>
            <p:cNvPr id="29" name="Graphic 78">
              <a:extLst>
                <a:ext uri="{FF2B5EF4-FFF2-40B4-BE49-F238E27FC236}">
                  <a16:creationId xmlns:a16="http://schemas.microsoft.com/office/drawing/2014/main" id="{41DF3078-C636-4776-A616-D5BF3BC280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30" name="Graphic 78">
              <a:extLst>
                <a:ext uri="{FF2B5EF4-FFF2-40B4-BE49-F238E27FC236}">
                  <a16:creationId xmlns:a16="http://schemas.microsoft.com/office/drawing/2014/main" id="{0D1A27FA-1310-4BC3-A071-1566746B2FB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31" name="Graphic 78">
                <a:extLst>
                  <a:ext uri="{FF2B5EF4-FFF2-40B4-BE49-F238E27FC236}">
                    <a16:creationId xmlns:a16="http://schemas.microsoft.com/office/drawing/2014/main" id="{99ACB9EB-84FE-4B33-9EF9-4EC7DAC2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32" name="Graphic 78">
                <a:extLst>
                  <a:ext uri="{FF2B5EF4-FFF2-40B4-BE49-F238E27FC236}">
                    <a16:creationId xmlns:a16="http://schemas.microsoft.com/office/drawing/2014/main" id="{826E5EFB-0EF9-4DB8-99CB-5DD72009D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33" name="Graphic 78">
                <a:extLst>
                  <a:ext uri="{FF2B5EF4-FFF2-40B4-BE49-F238E27FC236}">
                    <a16:creationId xmlns:a16="http://schemas.microsoft.com/office/drawing/2014/main" id="{86238E12-0689-4123-8B2E-E1CCFCC4C8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34" name="Graphic 78">
                <a:extLst>
                  <a:ext uri="{FF2B5EF4-FFF2-40B4-BE49-F238E27FC236}">
                    <a16:creationId xmlns:a16="http://schemas.microsoft.com/office/drawing/2014/main" id="{8538CF67-A00E-4955-A447-001BE02E7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useBgFill="1">
        <p:nvSpPr>
          <p:cNvPr id="36" name="Rectangle 35">
            <a:extLst>
              <a:ext uri="{FF2B5EF4-FFF2-40B4-BE49-F238E27FC236}">
                <a16:creationId xmlns:a16="http://schemas.microsoft.com/office/drawing/2014/main" id="{2F9C493A-9F03-49B4-B3FB-19CE5AC11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FE63A015-AE8B-6CBB-D4EF-D1454FC1962D}"/>
              </a:ext>
            </a:extLst>
          </p:cNvPr>
          <p:cNvSpPr>
            <a:spLocks noGrp="1"/>
          </p:cNvSpPr>
          <p:nvPr>
            <p:ph type="title"/>
          </p:nvPr>
        </p:nvSpPr>
        <p:spPr>
          <a:xfrm>
            <a:off x="525717" y="787068"/>
            <a:ext cx="4663649" cy="1455091"/>
          </a:xfrm>
        </p:spPr>
        <p:txBody>
          <a:bodyPr vert="horz" lIns="91440" tIns="45720" rIns="91440" bIns="45720" rtlCol="0" anchor="b">
            <a:normAutofit/>
          </a:bodyPr>
          <a:lstStyle/>
          <a:p>
            <a:pPr>
              <a:lnSpc>
                <a:spcPct val="90000"/>
              </a:lnSpc>
            </a:pPr>
            <a:r>
              <a:rPr lang="en-US" sz="1400" dirty="0"/>
              <a:t>“My own problems didn’t seem so important; the hunger belonged to the entire country. I decided to put faith in my father’s word, that once we made it through the hunger, everything would be okay.” (58)</a:t>
            </a:r>
          </a:p>
        </p:txBody>
      </p:sp>
      <p:sp>
        <p:nvSpPr>
          <p:cNvPr id="38" name="Freeform: Shape 37">
            <a:extLst>
              <a:ext uri="{FF2B5EF4-FFF2-40B4-BE49-F238E27FC236}">
                <a16:creationId xmlns:a16="http://schemas.microsoft.com/office/drawing/2014/main" id="{90A46C7D-C1BB-49B8-8D37-39742820E9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2"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40" name="Graphic 78">
            <a:extLst>
              <a:ext uri="{FF2B5EF4-FFF2-40B4-BE49-F238E27FC236}">
                <a16:creationId xmlns:a16="http://schemas.microsoft.com/office/drawing/2014/main" id="{61BBAB6F-65E6-4E2B-B363-6AB27C84E0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717" y="2585111"/>
            <a:ext cx="972241" cy="45718"/>
            <a:chOff x="4886325" y="3371754"/>
            <a:chExt cx="2418492" cy="113728"/>
          </a:xfrm>
          <a:solidFill>
            <a:schemeClr val="accent1"/>
          </a:solidFill>
        </p:grpSpPr>
        <p:sp>
          <p:nvSpPr>
            <p:cNvPr id="41" name="Graphic 78">
              <a:extLst>
                <a:ext uri="{FF2B5EF4-FFF2-40B4-BE49-F238E27FC236}">
                  <a16:creationId xmlns:a16="http://schemas.microsoft.com/office/drawing/2014/main" id="{6DA3BBB2-E620-4C13-98C9-FE1EF7D2E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42" name="Graphic 78">
              <a:extLst>
                <a:ext uri="{FF2B5EF4-FFF2-40B4-BE49-F238E27FC236}">
                  <a16:creationId xmlns:a16="http://schemas.microsoft.com/office/drawing/2014/main" id="{ADC9AB5D-88A1-4FA9-B467-E8EF8FFE5B5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43" name="Graphic 78">
                <a:extLst>
                  <a:ext uri="{FF2B5EF4-FFF2-40B4-BE49-F238E27FC236}">
                    <a16:creationId xmlns:a16="http://schemas.microsoft.com/office/drawing/2014/main" id="{0867B8E5-4535-4743-8235-6612FEA410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44" name="Graphic 78">
                <a:extLst>
                  <a:ext uri="{FF2B5EF4-FFF2-40B4-BE49-F238E27FC236}">
                    <a16:creationId xmlns:a16="http://schemas.microsoft.com/office/drawing/2014/main" id="{BE48FEA7-5915-4751-8090-63F30943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45" name="Graphic 78">
                <a:extLst>
                  <a:ext uri="{FF2B5EF4-FFF2-40B4-BE49-F238E27FC236}">
                    <a16:creationId xmlns:a16="http://schemas.microsoft.com/office/drawing/2014/main" id="{32B378CE-44FD-4120-B9ED-7828D4EE9A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46" name="Graphic 78">
                <a:extLst>
                  <a:ext uri="{FF2B5EF4-FFF2-40B4-BE49-F238E27FC236}">
                    <a16:creationId xmlns:a16="http://schemas.microsoft.com/office/drawing/2014/main" id="{40FA43D3-D34B-4BC7-80D0-F3E75A222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3" name="Content Placeholder 2">
            <a:extLst>
              <a:ext uri="{FF2B5EF4-FFF2-40B4-BE49-F238E27FC236}">
                <a16:creationId xmlns:a16="http://schemas.microsoft.com/office/drawing/2014/main" id="{882C193A-D2A5-1950-7C80-F889BE042BBF}"/>
              </a:ext>
            </a:extLst>
          </p:cNvPr>
          <p:cNvSpPr>
            <a:spLocks noGrp="1"/>
          </p:cNvSpPr>
          <p:nvPr>
            <p:ph sz="half" idx="1"/>
          </p:nvPr>
        </p:nvSpPr>
        <p:spPr>
          <a:xfrm>
            <a:off x="525717" y="2796427"/>
            <a:ext cx="4663649" cy="3274503"/>
          </a:xfrm>
        </p:spPr>
        <p:txBody>
          <a:bodyPr vert="horz" lIns="91440" tIns="45720" rIns="91440" bIns="45720" rtlCol="0">
            <a:normAutofit/>
          </a:bodyPr>
          <a:lstStyle/>
          <a:p>
            <a:r>
              <a:rPr lang="en-US" dirty="0"/>
              <a:t>William came to realize that he was not go to be able to attend school. While listening to his father’s words, he also realized there were bigger problems within his community. People were starving. He accepted this and chose to work towards helping his community rather than being upset about his personal situation. </a:t>
            </a:r>
          </a:p>
        </p:txBody>
      </p:sp>
      <p:pic>
        <p:nvPicPr>
          <p:cNvPr id="9" name="Picture 8" descr="A group of children posing for a photo&#10;&#10;Description automatically generated with medium confidence">
            <a:extLst>
              <a:ext uri="{FF2B5EF4-FFF2-40B4-BE49-F238E27FC236}">
                <a16:creationId xmlns:a16="http://schemas.microsoft.com/office/drawing/2014/main" id="{5CC666C9-6A37-D3F3-DE12-E672B6B047F4}"/>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766303" y="561192"/>
            <a:ext cx="3996780" cy="2667851"/>
          </a:xfrm>
          <a:prstGeom prst="rect">
            <a:avLst/>
          </a:prstGeom>
        </p:spPr>
      </p:pic>
      <p:pic>
        <p:nvPicPr>
          <p:cNvPr id="6" name="Content Placeholder 5" descr="A picture containing person, outdoor, people, dancer&#10;&#10;Description automatically generated">
            <a:extLst>
              <a:ext uri="{FF2B5EF4-FFF2-40B4-BE49-F238E27FC236}">
                <a16:creationId xmlns:a16="http://schemas.microsoft.com/office/drawing/2014/main" id="{76B37C22-ADA3-1424-F602-B17613355ABB}"/>
              </a:ext>
            </a:extLst>
          </p:cNvPr>
          <p:cNvPicPr>
            <a:picLocks noGrp="1" noChangeAspect="1"/>
          </p:cNvPicPr>
          <p:nvPr>
            <p:ph sz="half" idx="2"/>
          </p:nvPr>
        </p:nvPicPr>
        <p:blipFill>
          <a:blip r:embed="rId6">
            <a:extLst>
              <a:ext uri="{837473B0-CC2E-450A-ABE3-18F120FF3D39}">
                <a1611:picAttrSrcUrl xmlns:a1611="http://schemas.microsoft.com/office/drawing/2016/11/main" r:id="rId7"/>
              </a:ext>
            </a:extLst>
          </a:blip>
          <a:stretch>
            <a:fillRect/>
          </a:stretch>
        </p:blipFill>
        <p:spPr>
          <a:xfrm>
            <a:off x="5953780" y="3783656"/>
            <a:ext cx="5660211" cy="2193333"/>
          </a:xfrm>
          <a:prstGeom prst="rect">
            <a:avLst/>
          </a:prstGeom>
        </p:spPr>
      </p:pic>
      <p:sp>
        <p:nvSpPr>
          <p:cNvPr id="48" name="Freeform: Shape 47">
            <a:extLst>
              <a:ext uri="{FF2B5EF4-FFF2-40B4-BE49-F238E27FC236}">
                <a16:creationId xmlns:a16="http://schemas.microsoft.com/office/drawing/2014/main" id="{55820E42-2F9D-41EF-B67F-522A133B3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50" name="Group 49">
            <a:extLst>
              <a:ext uri="{FF2B5EF4-FFF2-40B4-BE49-F238E27FC236}">
                <a16:creationId xmlns:a16="http://schemas.microsoft.com/office/drawing/2014/main" id="{13D9BC31-B57D-4933-AD83-94F462D4C2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51" name="Freeform: Shape 50">
              <a:extLst>
                <a:ext uri="{FF2B5EF4-FFF2-40B4-BE49-F238E27FC236}">
                  <a16:creationId xmlns:a16="http://schemas.microsoft.com/office/drawing/2014/main" id="{D84AFEA3-A055-41AE-96F3-34BA581424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52" name="Freeform: Shape 51">
              <a:extLst>
                <a:ext uri="{FF2B5EF4-FFF2-40B4-BE49-F238E27FC236}">
                  <a16:creationId xmlns:a16="http://schemas.microsoft.com/office/drawing/2014/main" id="{9028771F-62FA-4349-B7A8-CE1682D2CE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53" name="Freeform: Shape 52">
              <a:extLst>
                <a:ext uri="{FF2B5EF4-FFF2-40B4-BE49-F238E27FC236}">
                  <a16:creationId xmlns:a16="http://schemas.microsoft.com/office/drawing/2014/main" id="{319CDEE6-CB2F-49F0-B237-2A26A3D1DC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54" name="Graphic 12">
              <a:extLst>
                <a:ext uri="{FF2B5EF4-FFF2-40B4-BE49-F238E27FC236}">
                  <a16:creationId xmlns:a16="http://schemas.microsoft.com/office/drawing/2014/main" id="{3DD82286-02D2-4210-A797-5D502D44A3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55" name="Graphic 15">
              <a:extLst>
                <a:ext uri="{FF2B5EF4-FFF2-40B4-BE49-F238E27FC236}">
                  <a16:creationId xmlns:a16="http://schemas.microsoft.com/office/drawing/2014/main" id="{735449F4-80DA-4E06-B3B6-B9F519F4A6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56" name="Graphic 15">
              <a:extLst>
                <a:ext uri="{FF2B5EF4-FFF2-40B4-BE49-F238E27FC236}">
                  <a16:creationId xmlns:a16="http://schemas.microsoft.com/office/drawing/2014/main" id="{61FABA3B-05B6-433C-90F9-8D9691A840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E1FEBA45-D0A3-4091-9956-161EDA21A0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a:extLst>
              <a:ext uri="{FF2B5EF4-FFF2-40B4-BE49-F238E27FC236}">
                <a16:creationId xmlns:a16="http://schemas.microsoft.com/office/drawing/2014/main" id="{E6146AE9-4F2E-58D6-140E-827A615C1857}"/>
              </a:ext>
            </a:extLst>
          </p:cNvPr>
          <p:cNvSpPr txBox="1"/>
          <p:nvPr/>
        </p:nvSpPr>
        <p:spPr>
          <a:xfrm>
            <a:off x="8845284" y="5776934"/>
            <a:ext cx="276870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7" tooltip="https://africanarguments.org/2016/12/12/hungry-for-change-the-economics-underlying-dr-congos-political-crisi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
        <p:nvSpPr>
          <p:cNvPr id="10" name="TextBox 9">
            <a:extLst>
              <a:ext uri="{FF2B5EF4-FFF2-40B4-BE49-F238E27FC236}">
                <a16:creationId xmlns:a16="http://schemas.microsoft.com/office/drawing/2014/main" id="{BBDDA464-D45C-EC23-3EE7-D790967D4C8F}"/>
              </a:ext>
            </a:extLst>
          </p:cNvPr>
          <p:cNvSpPr txBox="1"/>
          <p:nvPr/>
        </p:nvSpPr>
        <p:spPr>
          <a:xfrm>
            <a:off x="7994376" y="3028988"/>
            <a:ext cx="276870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africanarguments.org/2013/01/08/africas-image-and-reality-wealth-and-poverty-sit-side-by-side-by-richard-dowden/">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pic>
        <p:nvPicPr>
          <p:cNvPr id="8" name="Video 7">
            <a:hlinkClick r:id="" action="ppaction://media"/>
            <a:extLst>
              <a:ext uri="{FF2B5EF4-FFF2-40B4-BE49-F238E27FC236}">
                <a16:creationId xmlns:a16="http://schemas.microsoft.com/office/drawing/2014/main" id="{9860AF77-36F1-7ED3-17F5-3F8D61ECD4B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tretch>
            <a:fillRect/>
          </a:stretch>
        </p:blipFill>
        <p:spPr>
          <a:xfrm>
            <a:off x="9906000" y="5143500"/>
            <a:ext cx="2286000" cy="1714500"/>
          </a:xfrm>
          <a:prstGeom prst="rect">
            <a:avLst/>
          </a:prstGeom>
        </p:spPr>
      </p:pic>
    </p:spTree>
    <p:extLst>
      <p:ext uri="{BB962C8B-B14F-4D97-AF65-F5344CB8AC3E}">
        <p14:creationId xmlns:p14="http://schemas.microsoft.com/office/powerpoint/2010/main" val="4046399109"/>
      </p:ext>
    </p:extLst>
  </p:cSld>
  <p:clrMapOvr>
    <a:masterClrMapping/>
  </p:clrMapOvr>
  <mc:AlternateContent xmlns:mc="http://schemas.openxmlformats.org/markup-compatibility/2006" xmlns:p14="http://schemas.microsoft.com/office/powerpoint/2010/main">
    <mc:Choice Requires="p14">
      <p:transition spd="slow" p14:dur="2000" advTm="54400"/>
    </mc:Choice>
    <mc:Fallback xmlns="">
      <p:transition spd="slow" advTm="54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F9C493A-9F03-49B4-B3FB-19CE5AC11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98"/>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0" name="Freeform: Shape 9">
            <a:extLst>
              <a:ext uri="{FF2B5EF4-FFF2-40B4-BE49-F238E27FC236}">
                <a16:creationId xmlns:a16="http://schemas.microsoft.com/office/drawing/2014/main" id="{90A46C7D-C1BB-49B8-8D37-39742820E9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2"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AD3A939-11AD-2EDB-055B-D7A5008FBFB7}"/>
              </a:ext>
            </a:extLst>
          </p:cNvPr>
          <p:cNvSpPr>
            <a:spLocks noGrp="1"/>
          </p:cNvSpPr>
          <p:nvPr>
            <p:ph type="title"/>
          </p:nvPr>
        </p:nvSpPr>
        <p:spPr>
          <a:xfrm>
            <a:off x="525717" y="787068"/>
            <a:ext cx="7602283" cy="1455091"/>
          </a:xfrm>
        </p:spPr>
        <p:txBody>
          <a:bodyPr>
            <a:normAutofit/>
          </a:bodyPr>
          <a:lstStyle/>
          <a:p>
            <a:r>
              <a:rPr lang="en-US" dirty="0"/>
              <a:t>Class Discussion </a:t>
            </a:r>
          </a:p>
        </p:txBody>
      </p:sp>
      <p:grpSp>
        <p:nvGrpSpPr>
          <p:cNvPr id="12" name="Graphic 78">
            <a:extLst>
              <a:ext uri="{FF2B5EF4-FFF2-40B4-BE49-F238E27FC236}">
                <a16:creationId xmlns:a16="http://schemas.microsoft.com/office/drawing/2014/main" id="{61BBAB6F-65E6-4E2B-B363-6AB27C84E0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717" y="2585111"/>
            <a:ext cx="972241" cy="45718"/>
            <a:chOff x="4886325" y="3371754"/>
            <a:chExt cx="2418492" cy="113728"/>
          </a:xfrm>
          <a:solidFill>
            <a:schemeClr val="accent1"/>
          </a:solidFill>
        </p:grpSpPr>
        <p:sp>
          <p:nvSpPr>
            <p:cNvPr id="13" name="Graphic 78">
              <a:extLst>
                <a:ext uri="{FF2B5EF4-FFF2-40B4-BE49-F238E27FC236}">
                  <a16:creationId xmlns:a16="http://schemas.microsoft.com/office/drawing/2014/main" id="{6DA3BBB2-E620-4C13-98C9-FE1EF7D2E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4" name="Graphic 78">
              <a:extLst>
                <a:ext uri="{FF2B5EF4-FFF2-40B4-BE49-F238E27FC236}">
                  <a16:creationId xmlns:a16="http://schemas.microsoft.com/office/drawing/2014/main" id="{ADC9AB5D-88A1-4FA9-B467-E8EF8FFE5B5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5" name="Graphic 78">
                <a:extLst>
                  <a:ext uri="{FF2B5EF4-FFF2-40B4-BE49-F238E27FC236}">
                    <a16:creationId xmlns:a16="http://schemas.microsoft.com/office/drawing/2014/main" id="{0867B8E5-4535-4743-8235-6612FEA410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6" name="Graphic 78">
                <a:extLst>
                  <a:ext uri="{FF2B5EF4-FFF2-40B4-BE49-F238E27FC236}">
                    <a16:creationId xmlns:a16="http://schemas.microsoft.com/office/drawing/2014/main" id="{BE48FEA7-5915-4751-8090-63F30943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7" name="Graphic 78">
                <a:extLst>
                  <a:ext uri="{FF2B5EF4-FFF2-40B4-BE49-F238E27FC236}">
                    <a16:creationId xmlns:a16="http://schemas.microsoft.com/office/drawing/2014/main" id="{32B378CE-44FD-4120-B9ED-7828D4EE9A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8" name="Graphic 78">
                <a:extLst>
                  <a:ext uri="{FF2B5EF4-FFF2-40B4-BE49-F238E27FC236}">
                    <a16:creationId xmlns:a16="http://schemas.microsoft.com/office/drawing/2014/main" id="{40FA43D3-D34B-4BC7-80D0-F3E75A222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3" name="Content Placeholder 2">
            <a:extLst>
              <a:ext uri="{FF2B5EF4-FFF2-40B4-BE49-F238E27FC236}">
                <a16:creationId xmlns:a16="http://schemas.microsoft.com/office/drawing/2014/main" id="{69067EA2-C268-4124-2FC0-B9BDD9980EDC}"/>
              </a:ext>
            </a:extLst>
          </p:cNvPr>
          <p:cNvSpPr>
            <a:spLocks noGrp="1"/>
          </p:cNvSpPr>
          <p:nvPr>
            <p:ph idx="1"/>
          </p:nvPr>
        </p:nvSpPr>
        <p:spPr>
          <a:xfrm>
            <a:off x="525717" y="2796427"/>
            <a:ext cx="7602283" cy="3274503"/>
          </a:xfrm>
        </p:spPr>
        <p:txBody>
          <a:bodyPr>
            <a:normAutofit/>
          </a:bodyPr>
          <a:lstStyle/>
          <a:p>
            <a:r>
              <a:rPr lang="en-US" sz="1900"/>
              <a:t>Many of us jump to conclusions after hearing or receiving something we did not want to. Myself included, we tend to think of the negative in situations rather than thinking of the possible outcome or what we could do to better the situation. After receiving news you didn’t like, are you more likely to accept the negative outcome or move on, try and improve and better yourself from the situation? Why do you think you do what you do?</a:t>
            </a:r>
          </a:p>
          <a:p>
            <a:endParaRPr lang="en-US" sz="1900"/>
          </a:p>
          <a:p>
            <a:r>
              <a:rPr lang="en-US" sz="1900"/>
              <a:t>Thank you!!</a:t>
            </a:r>
          </a:p>
        </p:txBody>
      </p:sp>
      <p:sp>
        <p:nvSpPr>
          <p:cNvPr id="20" name="Freeform: Shape 19">
            <a:extLst>
              <a:ext uri="{FF2B5EF4-FFF2-40B4-BE49-F238E27FC236}">
                <a16:creationId xmlns:a16="http://schemas.microsoft.com/office/drawing/2014/main" id="{D5B4F0F5-BE58-4EC0-B650-A71A07437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22" name="Group 21">
            <a:extLst>
              <a:ext uri="{FF2B5EF4-FFF2-40B4-BE49-F238E27FC236}">
                <a16:creationId xmlns:a16="http://schemas.microsoft.com/office/drawing/2014/main" id="{E700C1F5-B637-45FE-96CC-270D263A597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23" name="Freeform: Shape 22">
              <a:extLst>
                <a:ext uri="{FF2B5EF4-FFF2-40B4-BE49-F238E27FC236}">
                  <a16:creationId xmlns:a16="http://schemas.microsoft.com/office/drawing/2014/main" id="{83DA22C9-3830-4323-9087-6D7C1E6AA3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4" name="Freeform: Shape 23">
              <a:extLst>
                <a:ext uri="{FF2B5EF4-FFF2-40B4-BE49-F238E27FC236}">
                  <a16:creationId xmlns:a16="http://schemas.microsoft.com/office/drawing/2014/main" id="{A5AC4DA9-FD16-4055-8D2D-95D615C03C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5" name="Freeform: Shape 24">
              <a:extLst>
                <a:ext uri="{FF2B5EF4-FFF2-40B4-BE49-F238E27FC236}">
                  <a16:creationId xmlns:a16="http://schemas.microsoft.com/office/drawing/2014/main" id="{8BA7D58E-9AB5-4B54-A635-2E86BEC78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6" name="Graphic 12">
              <a:extLst>
                <a:ext uri="{FF2B5EF4-FFF2-40B4-BE49-F238E27FC236}">
                  <a16:creationId xmlns:a16="http://schemas.microsoft.com/office/drawing/2014/main" id="{B7D72779-BBD2-4D64-B6B1-E052E227EB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27" name="Graphic 15">
              <a:extLst>
                <a:ext uri="{FF2B5EF4-FFF2-40B4-BE49-F238E27FC236}">
                  <a16:creationId xmlns:a16="http://schemas.microsoft.com/office/drawing/2014/main" id="{569BD34C-BFEF-4FB1-A094-2D9E687CD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8" name="Graphic 15">
              <a:extLst>
                <a:ext uri="{FF2B5EF4-FFF2-40B4-BE49-F238E27FC236}">
                  <a16:creationId xmlns:a16="http://schemas.microsoft.com/office/drawing/2014/main" id="{DC258A66-ED52-4FA3-96CE-7932E91F51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BEC6A48C-21EF-4485-9836-0445500033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Video 5">
            <a:hlinkClick r:id="" action="ppaction://media"/>
            <a:extLst>
              <a:ext uri="{FF2B5EF4-FFF2-40B4-BE49-F238E27FC236}">
                <a16:creationId xmlns:a16="http://schemas.microsoft.com/office/drawing/2014/main" id="{E7AF6231-8868-6745-895E-C4965E21289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6000" cy="1714500"/>
          </a:xfrm>
          <a:prstGeom prst="rect">
            <a:avLst/>
          </a:prstGeom>
        </p:spPr>
      </p:pic>
    </p:spTree>
    <p:extLst>
      <p:ext uri="{BB962C8B-B14F-4D97-AF65-F5344CB8AC3E}">
        <p14:creationId xmlns:p14="http://schemas.microsoft.com/office/powerpoint/2010/main" val="490629793"/>
      </p:ext>
    </p:extLst>
  </p:cSld>
  <p:clrMapOvr>
    <a:masterClrMapping/>
  </p:clrMapOvr>
  <mc:AlternateContent xmlns:mc="http://schemas.openxmlformats.org/markup-compatibility/2006" xmlns:p14="http://schemas.microsoft.com/office/powerpoint/2010/main">
    <mc:Choice Requires="p14">
      <p:transition spd="slow" p14:dur="2000" advTm="71370"/>
    </mc:Choice>
    <mc:Fallback xmlns="">
      <p:transition spd="slow" advTm="71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RocaVTI">
  <a:themeElements>
    <a:clrScheme name="AnalogousFromRegularSeedLeftStep">
      <a:dk1>
        <a:srgbClr val="000000"/>
      </a:dk1>
      <a:lt1>
        <a:srgbClr val="FFFFFF"/>
      </a:lt1>
      <a:dk2>
        <a:srgbClr val="1B2830"/>
      </a:dk2>
      <a:lt2>
        <a:srgbClr val="F0F3F1"/>
      </a:lt2>
      <a:accent1>
        <a:srgbClr val="E32D9B"/>
      </a:accent1>
      <a:accent2>
        <a:srgbClr val="CD1BD1"/>
      </a:accent2>
      <a:accent3>
        <a:srgbClr val="932DE3"/>
      </a:accent3>
      <a:accent4>
        <a:srgbClr val="4E36D6"/>
      </a:accent4>
      <a:accent5>
        <a:srgbClr val="2D5EE3"/>
      </a:accent5>
      <a:accent6>
        <a:srgbClr val="1B98D1"/>
      </a:accent6>
      <a:hlink>
        <a:srgbClr val="349C5D"/>
      </a:hlink>
      <a:folHlink>
        <a:srgbClr val="7F7F7F"/>
      </a:folHlink>
    </a:clrScheme>
    <a:fontScheme name="Custom 36">
      <a:majorFont>
        <a:latin typeface="Georgia Pro Semi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caVTI" id="{D79FE1D1-0489-4A69-8531-D0B8CDC31CBE}" vid="{CEBA7FE6-C04B-474E-964F-B022887AD13B}"/>
    </a:ext>
  </a:extLst>
</a:theme>
</file>

<file path=docProps/app.xml><?xml version="1.0" encoding="utf-8"?>
<Properties xmlns="http://schemas.openxmlformats.org/officeDocument/2006/extended-properties" xmlns:vt="http://schemas.openxmlformats.org/officeDocument/2006/docPropsVTypes">
  <TotalTime>382</TotalTime>
  <Words>438</Words>
  <Application>Microsoft Office PowerPoint</Application>
  <PresentationFormat>Widescreen</PresentationFormat>
  <Paragraphs>15</Paragraphs>
  <Slides>4</Slides>
  <Notes>0</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vt:i4>
      </vt:variant>
    </vt:vector>
  </HeadingPairs>
  <TitlesOfParts>
    <vt:vector size="9" baseType="lpstr">
      <vt:lpstr>Arial</vt:lpstr>
      <vt:lpstr>Avenir Next LT Pro</vt:lpstr>
      <vt:lpstr>Avenir Next LT Pro Light</vt:lpstr>
      <vt:lpstr>Georgia Pro Semibold</vt:lpstr>
      <vt:lpstr>RocaVTI</vt:lpstr>
      <vt:lpstr>The Boy Who Harnessed the Wind: Chapter 7 </vt:lpstr>
      <vt:lpstr>“That’s what I would do, I decided. I’d study and become the best student at this village school, then take my JCE exam and impress them all.” (56)</vt:lpstr>
      <vt:lpstr>“My own problems didn’t seem so important; the hunger belonged to the entire country. I decided to put faith in my father’s word, that once we made it through the hunger, everything would be okay.” (58)</vt:lpstr>
      <vt:lpstr>Class Discussion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Boy Who Harnessed the Wind: Chapter 7 </dc:title>
  <dc:creator>Adelaide Rudkin</dc:creator>
  <cp:lastModifiedBy>Sheiba Kian Kaufman</cp:lastModifiedBy>
  <cp:revision>3</cp:revision>
  <dcterms:created xsi:type="dcterms:W3CDTF">2022-11-14T18:57:01Z</dcterms:created>
  <dcterms:modified xsi:type="dcterms:W3CDTF">2023-10-14T23:37:33Z</dcterms:modified>
</cp:coreProperties>
</file>